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8.jpg" ContentType="image/jpeg"/>
  <Override PartName="/ppt/media/image10.jpg" ContentType="image/jpeg"/>
  <Override PartName="/ppt/media/image11.jpg" ContentType="image/jpeg"/>
  <Override PartName="/ppt/media/image12.jpg" ContentType="image/jpeg"/>
  <Override PartName="/ppt/media/image13.jpg" ContentType="image/jpeg"/>
  <Override PartName="/ppt/media/image14.jpg" ContentType="image/jpeg"/>
  <Override PartName="/ppt/media/image15.jpg" ContentType="image/jpeg"/>
  <Override PartName="/ppt/media/image16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5" r:id="rId1"/>
  </p:sldMasterIdLst>
  <p:sldIdLst>
    <p:sldId id="257" r:id="rId2"/>
    <p:sldId id="284" r:id="rId3"/>
    <p:sldId id="286" r:id="rId4"/>
    <p:sldId id="287" r:id="rId5"/>
    <p:sldId id="283" r:id="rId6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570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sl-SI" spc="15"/>
              <a:t>OŠ </a:t>
            </a:r>
            <a:r>
              <a:rPr lang="sl-SI" spc="25"/>
              <a:t>Olge </a:t>
            </a:r>
            <a:r>
              <a:rPr lang="sl-SI" spc="10"/>
              <a:t>Meglič </a:t>
            </a:r>
            <a:r>
              <a:rPr lang="sl-SI" spc="30"/>
              <a:t>Ptuj, </a:t>
            </a:r>
            <a:r>
              <a:rPr lang="sl-SI" spc="-15"/>
              <a:t>5. </a:t>
            </a:r>
            <a:r>
              <a:rPr lang="sl-SI" spc="-55"/>
              <a:t>B,</a:t>
            </a:r>
            <a:r>
              <a:rPr lang="sl-SI" spc="-160"/>
              <a:t> </a:t>
            </a:r>
            <a:r>
              <a:rPr lang="sl-SI" spc="-30"/>
              <a:t>2015/2016</a:t>
            </a:r>
            <a:endParaRPr lang="sl-SI" spc="-30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6F15528-21DE-4FAA-801E-634DDDAF4B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51600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sl-SI" spc="15"/>
              <a:t>OŠ </a:t>
            </a:r>
            <a:r>
              <a:rPr lang="sl-SI" spc="25"/>
              <a:t>Olge </a:t>
            </a:r>
            <a:r>
              <a:rPr lang="sl-SI" spc="10"/>
              <a:t>Meglič </a:t>
            </a:r>
            <a:r>
              <a:rPr lang="sl-SI" spc="30"/>
              <a:t>Ptuj, </a:t>
            </a:r>
            <a:r>
              <a:rPr lang="sl-SI" spc="-15"/>
              <a:t>5. </a:t>
            </a:r>
            <a:r>
              <a:rPr lang="sl-SI" spc="-55"/>
              <a:t>B,</a:t>
            </a:r>
            <a:r>
              <a:rPr lang="sl-SI" spc="-160"/>
              <a:t> </a:t>
            </a:r>
            <a:r>
              <a:rPr lang="sl-SI" spc="-30"/>
              <a:t>2015/2016</a:t>
            </a:r>
            <a:endParaRPr lang="sl-SI" spc="-30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33397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sl-SI" spc="15"/>
              <a:t>OŠ </a:t>
            </a:r>
            <a:r>
              <a:rPr lang="sl-SI" spc="25"/>
              <a:t>Olge </a:t>
            </a:r>
            <a:r>
              <a:rPr lang="sl-SI" spc="10"/>
              <a:t>Meglič </a:t>
            </a:r>
            <a:r>
              <a:rPr lang="sl-SI" spc="30"/>
              <a:t>Ptuj, </a:t>
            </a:r>
            <a:r>
              <a:rPr lang="sl-SI" spc="-15"/>
              <a:t>5. </a:t>
            </a:r>
            <a:r>
              <a:rPr lang="sl-SI" spc="-55"/>
              <a:t>B,</a:t>
            </a:r>
            <a:r>
              <a:rPr lang="sl-SI" spc="-160"/>
              <a:t> </a:t>
            </a:r>
            <a:r>
              <a:rPr lang="sl-SI" spc="-30"/>
              <a:t>2015/2016</a:t>
            </a:r>
            <a:endParaRPr lang="sl-SI" spc="-30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sl-SI" smtClean="0"/>
              <a:t>‹#›</a:t>
            </a:fld>
            <a:endParaRPr lang="sl-SI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0665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sl-SI" spc="15"/>
              <a:t>OŠ </a:t>
            </a:r>
            <a:r>
              <a:rPr lang="sl-SI" spc="25"/>
              <a:t>Olge </a:t>
            </a:r>
            <a:r>
              <a:rPr lang="sl-SI" spc="10"/>
              <a:t>Meglič </a:t>
            </a:r>
            <a:r>
              <a:rPr lang="sl-SI" spc="30"/>
              <a:t>Ptuj, </a:t>
            </a:r>
            <a:r>
              <a:rPr lang="sl-SI" spc="-15"/>
              <a:t>5. </a:t>
            </a:r>
            <a:r>
              <a:rPr lang="sl-SI" spc="-55"/>
              <a:t>B,</a:t>
            </a:r>
            <a:r>
              <a:rPr lang="sl-SI" spc="-160"/>
              <a:t> </a:t>
            </a:r>
            <a:r>
              <a:rPr lang="sl-SI" spc="-30"/>
              <a:t>2015/2016</a:t>
            </a:r>
            <a:endParaRPr lang="sl-SI" spc="-30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25558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sl-SI" spc="15"/>
              <a:t>OŠ </a:t>
            </a:r>
            <a:r>
              <a:rPr lang="sl-SI" spc="25"/>
              <a:t>Olge </a:t>
            </a:r>
            <a:r>
              <a:rPr lang="sl-SI" spc="10"/>
              <a:t>Meglič </a:t>
            </a:r>
            <a:r>
              <a:rPr lang="sl-SI" spc="30"/>
              <a:t>Ptuj, </a:t>
            </a:r>
            <a:r>
              <a:rPr lang="sl-SI" spc="-15"/>
              <a:t>5. </a:t>
            </a:r>
            <a:r>
              <a:rPr lang="sl-SI" spc="-55"/>
              <a:t>B,</a:t>
            </a:r>
            <a:r>
              <a:rPr lang="sl-SI" spc="-160"/>
              <a:t> </a:t>
            </a:r>
            <a:r>
              <a:rPr lang="sl-SI" spc="-30"/>
              <a:t>2015/2016</a:t>
            </a:r>
            <a:endParaRPr lang="sl-SI" spc="-30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sl-SI" smtClean="0"/>
              <a:t>‹#›</a:t>
            </a:fld>
            <a:endParaRPr lang="sl-SI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6989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sl-SI" spc="15"/>
              <a:t>OŠ </a:t>
            </a:r>
            <a:r>
              <a:rPr lang="sl-SI" spc="25"/>
              <a:t>Olge </a:t>
            </a:r>
            <a:r>
              <a:rPr lang="sl-SI" spc="10"/>
              <a:t>Meglič </a:t>
            </a:r>
            <a:r>
              <a:rPr lang="sl-SI" spc="30"/>
              <a:t>Ptuj, </a:t>
            </a:r>
            <a:r>
              <a:rPr lang="sl-SI" spc="-15"/>
              <a:t>5. </a:t>
            </a:r>
            <a:r>
              <a:rPr lang="sl-SI" spc="-55"/>
              <a:t>B,</a:t>
            </a:r>
            <a:r>
              <a:rPr lang="sl-SI" spc="-160"/>
              <a:t> </a:t>
            </a:r>
            <a:r>
              <a:rPr lang="sl-SI" spc="-30"/>
              <a:t>2015/2016</a:t>
            </a:r>
            <a:endParaRPr lang="sl-SI" spc="-30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53990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sl-SI" spc="15"/>
              <a:t>OŠ </a:t>
            </a:r>
            <a:r>
              <a:rPr lang="sl-SI" spc="25"/>
              <a:t>Olge </a:t>
            </a:r>
            <a:r>
              <a:rPr lang="sl-SI" spc="10"/>
              <a:t>Meglič </a:t>
            </a:r>
            <a:r>
              <a:rPr lang="sl-SI" spc="30"/>
              <a:t>Ptuj, </a:t>
            </a:r>
            <a:r>
              <a:rPr lang="sl-SI" spc="-15"/>
              <a:t>5. </a:t>
            </a:r>
            <a:r>
              <a:rPr lang="sl-SI" spc="-55"/>
              <a:t>B,</a:t>
            </a:r>
            <a:r>
              <a:rPr lang="sl-SI" spc="-160"/>
              <a:t> </a:t>
            </a:r>
            <a:r>
              <a:rPr lang="sl-SI" spc="-30"/>
              <a:t>2015/2016</a:t>
            </a:r>
            <a:endParaRPr lang="sl-SI" spc="-30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191622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sl-SI" spc="15"/>
              <a:t>OŠ </a:t>
            </a:r>
            <a:r>
              <a:rPr lang="sl-SI" spc="25"/>
              <a:t>Olge </a:t>
            </a:r>
            <a:r>
              <a:rPr lang="sl-SI" spc="10"/>
              <a:t>Meglič </a:t>
            </a:r>
            <a:r>
              <a:rPr lang="sl-SI" spc="30"/>
              <a:t>Ptuj, </a:t>
            </a:r>
            <a:r>
              <a:rPr lang="sl-SI" spc="-15"/>
              <a:t>5. </a:t>
            </a:r>
            <a:r>
              <a:rPr lang="sl-SI" spc="-55"/>
              <a:t>B,</a:t>
            </a:r>
            <a:r>
              <a:rPr lang="sl-SI" spc="-160"/>
              <a:t> </a:t>
            </a:r>
            <a:r>
              <a:rPr lang="sl-SI" spc="-30"/>
              <a:t>2015/2016</a:t>
            </a:r>
            <a:endParaRPr lang="sl-SI" spc="-30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731004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FDF9C8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15" dirty="0"/>
              <a:t>OŠ </a:t>
            </a:r>
            <a:r>
              <a:rPr spc="25" dirty="0"/>
              <a:t>Olge </a:t>
            </a:r>
            <a:r>
              <a:rPr spc="10" dirty="0"/>
              <a:t>Meglič </a:t>
            </a:r>
            <a:r>
              <a:rPr spc="30" dirty="0"/>
              <a:t>Ptuj, </a:t>
            </a:r>
            <a:r>
              <a:rPr spc="-15" dirty="0"/>
              <a:t>5. </a:t>
            </a:r>
            <a:r>
              <a:rPr spc="-55" dirty="0"/>
              <a:t>B,</a:t>
            </a:r>
            <a:r>
              <a:rPr spc="-160" dirty="0"/>
              <a:t> </a:t>
            </a:r>
            <a:r>
              <a:rPr spc="-30" dirty="0"/>
              <a:t>2015/2016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0110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sl-SI" spc="15"/>
              <a:t>OŠ </a:t>
            </a:r>
            <a:r>
              <a:rPr lang="sl-SI" spc="25"/>
              <a:t>Olge </a:t>
            </a:r>
            <a:r>
              <a:rPr lang="sl-SI" spc="10"/>
              <a:t>Meglič </a:t>
            </a:r>
            <a:r>
              <a:rPr lang="sl-SI" spc="30"/>
              <a:t>Ptuj, </a:t>
            </a:r>
            <a:r>
              <a:rPr lang="sl-SI" spc="-15"/>
              <a:t>5. </a:t>
            </a:r>
            <a:r>
              <a:rPr lang="sl-SI" spc="-55"/>
              <a:t>B,</a:t>
            </a:r>
            <a:r>
              <a:rPr lang="sl-SI" spc="-160"/>
              <a:t> </a:t>
            </a:r>
            <a:r>
              <a:rPr lang="sl-SI" spc="-30"/>
              <a:t>2015/2016</a:t>
            </a:r>
            <a:endParaRPr lang="sl-SI" spc="-30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6163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sl-SI" spc="15"/>
              <a:t>OŠ </a:t>
            </a:r>
            <a:r>
              <a:rPr lang="sl-SI" spc="25"/>
              <a:t>Olge </a:t>
            </a:r>
            <a:r>
              <a:rPr lang="sl-SI" spc="10"/>
              <a:t>Meglič </a:t>
            </a:r>
            <a:r>
              <a:rPr lang="sl-SI" spc="30"/>
              <a:t>Ptuj, </a:t>
            </a:r>
            <a:r>
              <a:rPr lang="sl-SI" spc="-15"/>
              <a:t>5. </a:t>
            </a:r>
            <a:r>
              <a:rPr lang="sl-SI" spc="-55"/>
              <a:t>B,</a:t>
            </a:r>
            <a:r>
              <a:rPr lang="sl-SI" spc="-160"/>
              <a:t> </a:t>
            </a:r>
            <a:r>
              <a:rPr lang="sl-SI" spc="-30"/>
              <a:t>2015/2016</a:t>
            </a:r>
            <a:endParaRPr lang="sl-SI" spc="-30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39466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sl-SI" spc="15"/>
              <a:t>OŠ </a:t>
            </a:r>
            <a:r>
              <a:rPr lang="sl-SI" spc="25"/>
              <a:t>Olge </a:t>
            </a:r>
            <a:r>
              <a:rPr lang="sl-SI" spc="10"/>
              <a:t>Meglič </a:t>
            </a:r>
            <a:r>
              <a:rPr lang="sl-SI" spc="30"/>
              <a:t>Ptuj, </a:t>
            </a:r>
            <a:r>
              <a:rPr lang="sl-SI" spc="-15"/>
              <a:t>5. </a:t>
            </a:r>
            <a:r>
              <a:rPr lang="sl-SI" spc="-55"/>
              <a:t>B,</a:t>
            </a:r>
            <a:r>
              <a:rPr lang="sl-SI" spc="-160"/>
              <a:t> </a:t>
            </a:r>
            <a:r>
              <a:rPr lang="sl-SI" spc="-30"/>
              <a:t>2015/2016</a:t>
            </a:r>
            <a:endParaRPr lang="sl-SI" spc="-30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94418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sl-SI" spc="15"/>
              <a:t>OŠ </a:t>
            </a:r>
            <a:r>
              <a:rPr lang="sl-SI" spc="25"/>
              <a:t>Olge </a:t>
            </a:r>
            <a:r>
              <a:rPr lang="sl-SI" spc="10"/>
              <a:t>Meglič </a:t>
            </a:r>
            <a:r>
              <a:rPr lang="sl-SI" spc="30"/>
              <a:t>Ptuj, </a:t>
            </a:r>
            <a:r>
              <a:rPr lang="sl-SI" spc="-15"/>
              <a:t>5. </a:t>
            </a:r>
            <a:r>
              <a:rPr lang="sl-SI" spc="-55"/>
              <a:t>B,</a:t>
            </a:r>
            <a:r>
              <a:rPr lang="sl-SI" spc="-160"/>
              <a:t> </a:t>
            </a:r>
            <a:r>
              <a:rPr lang="sl-SI" spc="-30"/>
              <a:t>2015/2016</a:t>
            </a:r>
            <a:endParaRPr lang="sl-SI" spc="-30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79500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sl-SI" spc="15"/>
              <a:t>OŠ </a:t>
            </a:r>
            <a:r>
              <a:rPr lang="sl-SI" spc="25"/>
              <a:t>Olge </a:t>
            </a:r>
            <a:r>
              <a:rPr lang="sl-SI" spc="10"/>
              <a:t>Meglič </a:t>
            </a:r>
            <a:r>
              <a:rPr lang="sl-SI" spc="30"/>
              <a:t>Ptuj, </a:t>
            </a:r>
            <a:r>
              <a:rPr lang="sl-SI" spc="-15"/>
              <a:t>5. </a:t>
            </a:r>
            <a:r>
              <a:rPr lang="sl-SI" spc="-55"/>
              <a:t>B,</a:t>
            </a:r>
            <a:r>
              <a:rPr lang="sl-SI" spc="-160"/>
              <a:t> </a:t>
            </a:r>
            <a:r>
              <a:rPr lang="sl-SI" spc="-30"/>
              <a:t>2015/2016</a:t>
            </a:r>
            <a:endParaRPr lang="sl-SI" spc="-30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89634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sl-SI" spc="15"/>
              <a:t>OŠ </a:t>
            </a:r>
            <a:r>
              <a:rPr lang="sl-SI" spc="25"/>
              <a:t>Olge </a:t>
            </a:r>
            <a:r>
              <a:rPr lang="sl-SI" spc="10"/>
              <a:t>Meglič </a:t>
            </a:r>
            <a:r>
              <a:rPr lang="sl-SI" spc="30"/>
              <a:t>Ptuj, </a:t>
            </a:r>
            <a:r>
              <a:rPr lang="sl-SI" spc="-15"/>
              <a:t>5. </a:t>
            </a:r>
            <a:r>
              <a:rPr lang="sl-SI" spc="-55"/>
              <a:t>B,</a:t>
            </a:r>
            <a:r>
              <a:rPr lang="sl-SI" spc="-160"/>
              <a:t> </a:t>
            </a:r>
            <a:r>
              <a:rPr lang="sl-SI" spc="-30"/>
              <a:t>2015/2016</a:t>
            </a:r>
            <a:endParaRPr lang="sl-SI" spc="-30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7976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sl-SI" spc="15"/>
              <a:t>OŠ </a:t>
            </a:r>
            <a:r>
              <a:rPr lang="sl-SI" spc="25"/>
              <a:t>Olge </a:t>
            </a:r>
            <a:r>
              <a:rPr lang="sl-SI" spc="10"/>
              <a:t>Meglič </a:t>
            </a:r>
            <a:r>
              <a:rPr lang="sl-SI" spc="30"/>
              <a:t>Ptuj, </a:t>
            </a:r>
            <a:r>
              <a:rPr lang="sl-SI" spc="-15"/>
              <a:t>5. </a:t>
            </a:r>
            <a:r>
              <a:rPr lang="sl-SI" spc="-55"/>
              <a:t>B,</a:t>
            </a:r>
            <a:r>
              <a:rPr lang="sl-SI" spc="-160"/>
              <a:t> </a:t>
            </a:r>
            <a:r>
              <a:rPr lang="sl-SI" spc="-30"/>
              <a:t>2015/2016</a:t>
            </a:r>
            <a:endParaRPr lang="sl-SI" spc="-30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50469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sl-SI" spc="15"/>
              <a:t>OŠ </a:t>
            </a:r>
            <a:r>
              <a:rPr lang="sl-SI" spc="25"/>
              <a:t>Olge </a:t>
            </a:r>
            <a:r>
              <a:rPr lang="sl-SI" spc="10"/>
              <a:t>Meglič </a:t>
            </a:r>
            <a:r>
              <a:rPr lang="sl-SI" spc="30"/>
              <a:t>Ptuj, </a:t>
            </a:r>
            <a:r>
              <a:rPr lang="sl-SI" spc="-15"/>
              <a:t>5. </a:t>
            </a:r>
            <a:r>
              <a:rPr lang="sl-SI" spc="-55"/>
              <a:t>B,</a:t>
            </a:r>
            <a:r>
              <a:rPr lang="sl-SI" spc="-160"/>
              <a:t> </a:t>
            </a:r>
            <a:r>
              <a:rPr lang="sl-SI" spc="-30"/>
              <a:t>2015/2016</a:t>
            </a:r>
            <a:endParaRPr lang="sl-SI" spc="-30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3133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12700">
              <a:lnSpc>
                <a:spcPts val="1240"/>
              </a:lnSpc>
            </a:pPr>
            <a:r>
              <a:rPr lang="sl-SI" spc="15"/>
              <a:t>OŠ </a:t>
            </a:r>
            <a:r>
              <a:rPr lang="sl-SI" spc="25"/>
              <a:t>Olge </a:t>
            </a:r>
            <a:r>
              <a:rPr lang="sl-SI" spc="10"/>
              <a:t>Meglič </a:t>
            </a:r>
            <a:r>
              <a:rPr lang="sl-SI" spc="30"/>
              <a:t>Ptuj, </a:t>
            </a:r>
            <a:r>
              <a:rPr lang="sl-SI" spc="-15"/>
              <a:t>5. </a:t>
            </a:r>
            <a:r>
              <a:rPr lang="sl-SI" spc="-55"/>
              <a:t>B,</a:t>
            </a:r>
            <a:r>
              <a:rPr lang="sl-SI" spc="-160"/>
              <a:t> </a:t>
            </a:r>
            <a:r>
              <a:rPr lang="sl-SI" spc="-30"/>
              <a:t>2015/2016</a:t>
            </a:r>
            <a:endParaRPr lang="sl-SI" spc="-3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49171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oljeZBesedilom 16"/>
          <p:cNvSpPr txBox="1"/>
          <p:nvPr/>
        </p:nvSpPr>
        <p:spPr>
          <a:xfrm>
            <a:off x="772885" y="166712"/>
            <a:ext cx="76081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l-SI" sz="2400" dirty="0"/>
              <a:t>Mednarodni projekt</a:t>
            </a:r>
          </a:p>
          <a:p>
            <a:pPr algn="ctr"/>
            <a:endParaRPr lang="sl-SI" sz="2400" dirty="0"/>
          </a:p>
          <a:p>
            <a:r>
              <a:rPr lang="sl-SI" sz="3200" dirty="0" err="1"/>
              <a:t>Mašta</a:t>
            </a:r>
            <a:r>
              <a:rPr lang="sl-SI" sz="3200" dirty="0"/>
              <a:t> može </a:t>
            </a:r>
            <a:r>
              <a:rPr lang="sl-SI" sz="3200" dirty="0" err="1"/>
              <a:t>svašta</a:t>
            </a:r>
            <a:r>
              <a:rPr lang="sl-SI" sz="3200" dirty="0"/>
              <a:t> – Domišljiji ni meja</a:t>
            </a:r>
          </a:p>
        </p:txBody>
      </p:sp>
      <p:pic>
        <p:nvPicPr>
          <p:cNvPr id="18" name="Slika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9" y="1826703"/>
            <a:ext cx="2251659" cy="2227894"/>
          </a:xfrm>
          <a:prstGeom prst="rect">
            <a:avLst/>
          </a:prstGeom>
        </p:spPr>
      </p:pic>
      <p:pic>
        <p:nvPicPr>
          <p:cNvPr id="19" name="Slika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1625860"/>
            <a:ext cx="1507577" cy="2590800"/>
          </a:xfrm>
          <a:prstGeom prst="rect">
            <a:avLst/>
          </a:prstGeom>
        </p:spPr>
      </p:pic>
      <p:pic>
        <p:nvPicPr>
          <p:cNvPr id="20" name="Slika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95" y="4740131"/>
            <a:ext cx="3488777" cy="1962438"/>
          </a:xfrm>
          <a:prstGeom prst="rect">
            <a:avLst/>
          </a:prstGeom>
        </p:spPr>
      </p:pic>
      <p:pic>
        <p:nvPicPr>
          <p:cNvPr id="21" name="Slika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771737"/>
            <a:ext cx="2866755" cy="1899225"/>
          </a:xfrm>
          <a:prstGeom prst="rect">
            <a:avLst/>
          </a:prstGeom>
        </p:spPr>
      </p:pic>
      <p:sp>
        <p:nvSpPr>
          <p:cNvPr id="22" name="PoljeZBesedilom 21"/>
          <p:cNvSpPr txBox="1"/>
          <p:nvPr/>
        </p:nvSpPr>
        <p:spPr>
          <a:xfrm>
            <a:off x="974014" y="4391150"/>
            <a:ext cx="7500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OŠ </a:t>
            </a:r>
            <a:r>
              <a:rPr lang="sl-SI" dirty="0" err="1"/>
              <a:t>Lijepa</a:t>
            </a:r>
            <a:r>
              <a:rPr lang="sl-SI" dirty="0"/>
              <a:t> naša, </a:t>
            </a:r>
            <a:r>
              <a:rPr lang="sl-SI" dirty="0" err="1"/>
              <a:t>Tuhelj</a:t>
            </a:r>
            <a:r>
              <a:rPr lang="sl-SI" dirty="0"/>
              <a:t> (Hrvaška) in OŠ Gornja Radgona (Slovenija)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/>
          <p:cNvSpPr txBox="1"/>
          <p:nvPr/>
        </p:nvSpPr>
        <p:spPr>
          <a:xfrm>
            <a:off x="1143000" y="3810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Na OŠ Gornja Radgona v projektu sodeluje skupina neobveznega izbirnega predmeta umetnost (10 učencev 5. in 6. razreda).</a:t>
            </a:r>
          </a:p>
        </p:txBody>
      </p:sp>
      <p:sp>
        <p:nvSpPr>
          <p:cNvPr id="4" name="object 10"/>
          <p:cNvSpPr/>
          <p:nvPr/>
        </p:nvSpPr>
        <p:spPr>
          <a:xfrm>
            <a:off x="990600" y="3124200"/>
            <a:ext cx="1258674" cy="17519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31812">
            <a:off x="444817" y="4651526"/>
            <a:ext cx="1396364" cy="2016140"/>
          </a:xfrm>
          <a:prstGeom prst="rect">
            <a:avLst/>
          </a:prstGeom>
        </p:spPr>
      </p:pic>
      <p:sp>
        <p:nvSpPr>
          <p:cNvPr id="6" name="object 9"/>
          <p:cNvSpPr/>
          <p:nvPr/>
        </p:nvSpPr>
        <p:spPr>
          <a:xfrm>
            <a:off x="381000" y="1127119"/>
            <a:ext cx="1781643" cy="21766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634" y="1272463"/>
            <a:ext cx="5466153" cy="3645924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9295" y="4191000"/>
            <a:ext cx="1619756" cy="2399638"/>
          </a:xfrm>
          <a:prstGeom prst="rect">
            <a:avLst/>
          </a:prstGeom>
        </p:spPr>
      </p:pic>
      <p:sp>
        <p:nvSpPr>
          <p:cNvPr id="9" name="PoljeZBesedilom 8"/>
          <p:cNvSpPr txBox="1"/>
          <p:nvPr/>
        </p:nvSpPr>
        <p:spPr>
          <a:xfrm>
            <a:off x="2747187" y="5009630"/>
            <a:ext cx="556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/>
              <a:t>predstavitev knjige in avtorice (knjižničarka Janja)</a:t>
            </a:r>
          </a:p>
        </p:txBody>
      </p:sp>
      <p:sp>
        <p:nvSpPr>
          <p:cNvPr id="10" name="PoljeZBesedilom 9"/>
          <p:cNvSpPr txBox="1"/>
          <p:nvPr/>
        </p:nvSpPr>
        <p:spPr>
          <a:xfrm>
            <a:off x="5963591" y="6282861"/>
            <a:ext cx="11657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ogled filma</a:t>
            </a:r>
          </a:p>
        </p:txBody>
      </p:sp>
    </p:spTree>
    <p:extLst>
      <p:ext uri="{BB962C8B-B14F-4D97-AF65-F5344CB8AC3E}">
        <p14:creationId xmlns:p14="http://schemas.microsoft.com/office/powerpoint/2010/main" val="386021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22" y="58783"/>
            <a:ext cx="3246500" cy="2162169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22" y="2220952"/>
            <a:ext cx="3246500" cy="2162169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22" y="4383121"/>
            <a:ext cx="3246500" cy="2353553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60854"/>
            <a:ext cx="3874355" cy="5830414"/>
          </a:xfrm>
          <a:prstGeom prst="rect">
            <a:avLst/>
          </a:prstGeom>
        </p:spPr>
      </p:pic>
      <p:sp>
        <p:nvSpPr>
          <p:cNvPr id="10" name="PoljeZBesedilom 9"/>
          <p:cNvSpPr txBox="1"/>
          <p:nvPr/>
        </p:nvSpPr>
        <p:spPr>
          <a:xfrm>
            <a:off x="5867400" y="6248400"/>
            <a:ext cx="1653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dirty="0"/>
              <a:t>bralno znamenje</a:t>
            </a:r>
          </a:p>
        </p:txBody>
      </p:sp>
    </p:spTree>
    <p:extLst>
      <p:ext uri="{BB962C8B-B14F-4D97-AF65-F5344CB8AC3E}">
        <p14:creationId xmlns:p14="http://schemas.microsoft.com/office/powerpoint/2010/main" val="1930146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6781800" y="5867400"/>
            <a:ext cx="10935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600" dirty="0"/>
              <a:t>ilustracije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1474592F-301F-4B60-977E-40D5358842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20" y="152400"/>
            <a:ext cx="4734560" cy="3158628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2EC95149-D706-4F53-A85B-18DAE1DA54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40" y="3429000"/>
            <a:ext cx="4734560" cy="3158628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828384A4-23A3-4FFC-BBA8-AF8FBAA342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659" y="672021"/>
            <a:ext cx="3151849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880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04801"/>
            <a:ext cx="3571875" cy="2743200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4495800" y="304801"/>
            <a:ext cx="35205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l-SI" dirty="0"/>
              <a:t>lutkovna predstava</a:t>
            </a:r>
          </a:p>
          <a:p>
            <a:pPr marL="285750" indent="-285750">
              <a:buFontTx/>
              <a:buChar char="-"/>
            </a:pPr>
            <a:r>
              <a:rPr lang="sl-SI" dirty="0"/>
              <a:t>kviz v računalniški učilnici</a:t>
            </a:r>
          </a:p>
          <a:p>
            <a:pPr marL="285750" indent="-285750">
              <a:buFontTx/>
              <a:buChar char="-"/>
            </a:pPr>
            <a:r>
              <a:rPr lang="sl-SI" dirty="0"/>
              <a:t>izdelava animiranega filma</a:t>
            </a:r>
          </a:p>
          <a:p>
            <a:pPr marL="285750" indent="-285750">
              <a:buFontTx/>
              <a:buChar char="-"/>
            </a:pPr>
            <a:r>
              <a:rPr lang="sl-SI" dirty="0"/>
              <a:t>obisk </a:t>
            </a:r>
            <a:r>
              <a:rPr lang="sl-SI" dirty="0" err="1"/>
              <a:t>Tuheljskih</a:t>
            </a:r>
            <a:r>
              <a:rPr lang="sl-SI" dirty="0"/>
              <a:t> toplic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Šelest">
  <a:themeElements>
    <a:clrScheme name="Šelest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Šeles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Šelest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</TotalTime>
  <Words>71</Words>
  <Application>Microsoft Office PowerPoint</Application>
  <PresentationFormat>Prikaz na zaslonu (4:3)</PresentationFormat>
  <Paragraphs>13</Paragraphs>
  <Slides>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10" baseType="lpstr">
      <vt:lpstr>Arial</vt:lpstr>
      <vt:lpstr>Century Gothic</vt:lpstr>
      <vt:lpstr>Times New Roman</vt:lpstr>
      <vt:lpstr>Wingdings 3</vt:lpstr>
      <vt:lpstr>Šelest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Beno</dc:creator>
  <cp:lastModifiedBy>Snježana Romić</cp:lastModifiedBy>
  <cp:revision>15</cp:revision>
  <dcterms:created xsi:type="dcterms:W3CDTF">2022-09-29T18:18:24Z</dcterms:created>
  <dcterms:modified xsi:type="dcterms:W3CDTF">2023-03-29T10:58:31Z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2016-06-03T00:00:00Z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2022-09-29T00:00:00Z</vt:filetime>
  </property>
</Properties>
</file>