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3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91" r:id="rId12"/>
    <p:sldId id="266" r:id="rId13"/>
    <p:sldId id="267" r:id="rId14"/>
    <p:sldId id="268" r:id="rId15"/>
    <p:sldId id="290" r:id="rId16"/>
    <p:sldId id="269" r:id="rId17"/>
    <p:sldId id="270" r:id="rId18"/>
    <p:sldId id="271" r:id="rId19"/>
    <p:sldId id="272" r:id="rId20"/>
    <p:sldId id="274" r:id="rId21"/>
    <p:sldId id="277" r:id="rId22"/>
    <p:sldId id="275" r:id="rId23"/>
    <p:sldId id="280" r:id="rId24"/>
    <p:sldId id="281" r:id="rId25"/>
    <p:sldId id="282" r:id="rId26"/>
    <p:sldId id="292" r:id="rId27"/>
    <p:sldId id="276" r:id="rId28"/>
    <p:sldId id="278" r:id="rId29"/>
    <p:sldId id="279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3" r:id="rId38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9" autoAdjust="0"/>
    <p:restoredTop sz="94660"/>
  </p:normalViewPr>
  <p:slideViewPr>
    <p:cSldViewPr>
      <p:cViewPr varScale="1">
        <p:scale>
          <a:sx n="69" d="100"/>
          <a:sy n="69" d="100"/>
        </p:scale>
        <p:origin x="-5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AEE8E6-1287-40CA-A728-8AB1CCDF3D13}" type="datetimeFigureOut">
              <a:rPr lang="hr-HR" smtClean="0"/>
              <a:t>16.3.2018.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927D0B-A891-4601-9CFD-91BE11EB8FC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54852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927D0B-A891-4601-9CFD-91BE11EB8FCF}" type="slidenum">
              <a:rPr lang="hr-HR" smtClean="0"/>
              <a:t>23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79732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A7C39-3A4D-485A-AB0A-AB4B8E108F8A}" type="datetimeFigureOut">
              <a:rPr lang="hr-HR" smtClean="0"/>
              <a:t>16.3.2018.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D194-7DD8-486F-9FD7-AAFD1857FB15}" type="slidenum">
              <a:rPr lang="hr-HR" smtClean="0"/>
              <a:t>‹#›</a:t>
            </a:fld>
            <a:endParaRPr lang="hr-H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A7C39-3A4D-485A-AB0A-AB4B8E108F8A}" type="datetimeFigureOut">
              <a:rPr lang="hr-HR" smtClean="0"/>
              <a:t>16.3.2018.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D194-7DD8-486F-9FD7-AAFD1857FB1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A7C39-3A4D-485A-AB0A-AB4B8E108F8A}" type="datetimeFigureOut">
              <a:rPr lang="hr-HR" smtClean="0"/>
              <a:t>16.3.2018.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D194-7DD8-486F-9FD7-AAFD1857FB1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A7C39-3A4D-485A-AB0A-AB4B8E108F8A}" type="datetimeFigureOut">
              <a:rPr lang="hr-HR" smtClean="0"/>
              <a:t>16.3.2018.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D194-7DD8-486F-9FD7-AAFD1857FB1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A7C39-3A4D-485A-AB0A-AB4B8E108F8A}" type="datetimeFigureOut">
              <a:rPr lang="hr-HR" smtClean="0"/>
              <a:t>16.3.2018.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D194-7DD8-486F-9FD7-AAFD1857FB15}" type="slidenum">
              <a:rPr lang="hr-HR" smtClean="0"/>
              <a:t>‹#›</a:t>
            </a:fld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A7C39-3A4D-485A-AB0A-AB4B8E108F8A}" type="datetimeFigureOut">
              <a:rPr lang="hr-HR" smtClean="0"/>
              <a:t>16.3.2018.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D194-7DD8-486F-9FD7-AAFD1857FB1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A7C39-3A4D-485A-AB0A-AB4B8E108F8A}" type="datetimeFigureOut">
              <a:rPr lang="hr-HR" smtClean="0"/>
              <a:t>16.3.2018.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D194-7DD8-486F-9FD7-AAFD1857FB15}" type="slidenum">
              <a:rPr lang="hr-HR" smtClean="0"/>
              <a:t>‹#›</a:t>
            </a:fld>
            <a:endParaRPr lang="hr-H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A7C39-3A4D-485A-AB0A-AB4B8E108F8A}" type="datetimeFigureOut">
              <a:rPr lang="hr-HR" smtClean="0"/>
              <a:t>16.3.2018.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D194-7DD8-486F-9FD7-AAFD1857FB1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A7C39-3A4D-485A-AB0A-AB4B8E108F8A}" type="datetimeFigureOut">
              <a:rPr lang="hr-HR" smtClean="0"/>
              <a:t>16.3.2018.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D194-7DD8-486F-9FD7-AAFD1857FB1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A7C39-3A4D-485A-AB0A-AB4B8E108F8A}" type="datetimeFigureOut">
              <a:rPr lang="hr-HR" smtClean="0"/>
              <a:t>16.3.2018.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D194-7DD8-486F-9FD7-AAFD1857FB15}" type="slidenum">
              <a:rPr lang="hr-HR" smtClean="0"/>
              <a:t>‹#›</a:t>
            </a:fld>
            <a:endParaRPr lang="hr-H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A7C39-3A4D-485A-AB0A-AB4B8E108F8A}" type="datetimeFigureOut">
              <a:rPr lang="hr-HR" smtClean="0"/>
              <a:t>16.3.2018.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D194-7DD8-486F-9FD7-AAFD1857FB15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04AA7C39-3A4D-485A-AB0A-AB4B8E108F8A}" type="datetimeFigureOut">
              <a:rPr lang="hr-HR" smtClean="0"/>
              <a:t>16.3.2018.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C7DBD194-7DD8-486F-9FD7-AAFD1857FB15}" type="slidenum">
              <a:rPr lang="hr-HR" smtClean="0"/>
              <a:t>‹#›</a:t>
            </a:fld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FRAZEMI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r-HR" dirty="0" smtClean="0"/>
              <a:t>Osnovna škola Lijepa naša, Tuhelj</a:t>
            </a:r>
          </a:p>
          <a:p>
            <a:r>
              <a:rPr lang="hr-HR" dirty="0" smtClean="0"/>
              <a:t>8. razred</a:t>
            </a:r>
            <a:endParaRPr lang="hr-HR" dirty="0"/>
          </a:p>
          <a:p>
            <a:r>
              <a:rPr lang="hr-HR" dirty="0"/>
              <a:t>š</a:t>
            </a:r>
            <a:r>
              <a:rPr lang="hr-HR" dirty="0" smtClean="0"/>
              <a:t>k. god. 2017./2018.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8016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Zlatna duša</a:t>
            </a:r>
          </a:p>
          <a:p>
            <a:r>
              <a:rPr lang="hr-HR" dirty="0" smtClean="0"/>
              <a:t>Tko prizna pola mu se prašta</a:t>
            </a:r>
          </a:p>
          <a:p>
            <a:r>
              <a:rPr lang="hr-HR" dirty="0" smtClean="0"/>
              <a:t>Ako Boga znaš</a:t>
            </a:r>
          </a:p>
          <a:p>
            <a:r>
              <a:rPr lang="hr-HR" dirty="0" smtClean="0"/>
              <a:t>Kovati u zvijezde</a:t>
            </a:r>
          </a:p>
          <a:p>
            <a:r>
              <a:rPr lang="hr-HR" dirty="0" smtClean="0"/>
              <a:t>Dobar kao kruh</a:t>
            </a:r>
          </a:p>
          <a:p>
            <a:r>
              <a:rPr lang="hr-HR" dirty="0" smtClean="0"/>
              <a:t>Biti čistih ruku</a:t>
            </a:r>
          </a:p>
          <a:p>
            <a:r>
              <a:rPr lang="hr-HR" dirty="0" smtClean="0"/>
              <a:t>Otići Bogu na istinu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8502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 Boga bi prevario da može</a:t>
            </a:r>
          </a:p>
          <a:p>
            <a:r>
              <a:rPr lang="hr-HR" dirty="0" smtClean="0"/>
              <a:t>Tko je dužan i na Božić je tužan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626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ŽIVOTINJSKI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Srljaš kao guska u maglu</a:t>
            </a:r>
          </a:p>
          <a:p>
            <a:r>
              <a:rPr lang="hr-HR" dirty="0" smtClean="0"/>
              <a:t>S konja na magarca</a:t>
            </a:r>
          </a:p>
          <a:p>
            <a:r>
              <a:rPr lang="hr-HR" dirty="0" smtClean="0"/>
              <a:t>U tom grmu leži zec</a:t>
            </a:r>
          </a:p>
          <a:p>
            <a:r>
              <a:rPr lang="hr-HR" dirty="0" smtClean="0"/>
              <a:t>Kao muha bez glave</a:t>
            </a:r>
          </a:p>
          <a:p>
            <a:r>
              <a:rPr lang="hr-HR" dirty="0" smtClean="0"/>
              <a:t>Postupati s nekim kao sa psom</a:t>
            </a:r>
          </a:p>
          <a:p>
            <a:r>
              <a:rPr lang="hr-HR" dirty="0" smtClean="0"/>
              <a:t>Živjeti kao pas i mačka</a:t>
            </a:r>
          </a:p>
          <a:p>
            <a:r>
              <a:rPr lang="hr-HR" dirty="0" smtClean="0"/>
              <a:t>Gladan kao vuk</a:t>
            </a:r>
          </a:p>
          <a:p>
            <a:r>
              <a:rPr lang="hr-HR" dirty="0" smtClean="0"/>
              <a:t>Objesiti mačku o rep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8449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Staviti soli na rep</a:t>
            </a:r>
          </a:p>
          <a:p>
            <a:r>
              <a:rPr lang="hr-HR" dirty="0" smtClean="0"/>
              <a:t>Ružan kao žaba</a:t>
            </a:r>
          </a:p>
          <a:p>
            <a:r>
              <a:rPr lang="hr-HR" dirty="0" smtClean="0"/>
              <a:t>Ružan kao magarac</a:t>
            </a:r>
          </a:p>
          <a:p>
            <a:r>
              <a:rPr lang="hr-HR" dirty="0" smtClean="0"/>
              <a:t>Mačji kašalj</a:t>
            </a:r>
          </a:p>
          <a:p>
            <a:r>
              <a:rPr lang="hr-HR" dirty="0" smtClean="0"/>
              <a:t>Biti ružno pače</a:t>
            </a:r>
          </a:p>
          <a:p>
            <a:r>
              <a:rPr lang="hr-HR" dirty="0" smtClean="0"/>
              <a:t>Kupovati mačka u vreći</a:t>
            </a:r>
          </a:p>
          <a:p>
            <a:r>
              <a:rPr lang="hr-HR" dirty="0" smtClean="0"/>
              <a:t>Kao riba u vodi</a:t>
            </a:r>
          </a:p>
          <a:p>
            <a:r>
              <a:rPr lang="hr-HR" dirty="0" smtClean="0"/>
              <a:t>Došla maca na vratanca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4417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Raditi kao konj</a:t>
            </a:r>
          </a:p>
          <a:p>
            <a:r>
              <a:rPr lang="hr-HR" dirty="0" smtClean="0"/>
              <a:t>Ne imati sve koze na broju</a:t>
            </a:r>
          </a:p>
          <a:p>
            <a:r>
              <a:rPr lang="hr-HR" dirty="0" smtClean="0"/>
              <a:t>Ne možeš imati i ovce i novce</a:t>
            </a:r>
          </a:p>
          <a:p>
            <a:r>
              <a:rPr lang="hr-HR" dirty="0" smtClean="0"/>
              <a:t>Uvući se u mišju rupu</a:t>
            </a:r>
          </a:p>
          <a:p>
            <a:r>
              <a:rPr lang="hr-HR" dirty="0" smtClean="0"/>
              <a:t>Gledati kao tele u šarena vrata</a:t>
            </a:r>
          </a:p>
          <a:p>
            <a:r>
              <a:rPr lang="hr-HR" dirty="0" smtClean="0"/>
              <a:t>Oko sokolovo</a:t>
            </a:r>
          </a:p>
          <a:p>
            <a:r>
              <a:rPr lang="hr-HR" dirty="0" smtClean="0"/>
              <a:t>Crna ovca</a:t>
            </a:r>
          </a:p>
          <a:p>
            <a:r>
              <a:rPr lang="hr-HR" dirty="0" smtClean="0"/>
              <a:t>Kao pas na lancu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779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Pasji život</a:t>
            </a:r>
          </a:p>
          <a:p>
            <a:r>
              <a:rPr lang="hr-HR" dirty="0" err="1" smtClean="0"/>
              <a:t>Mic</a:t>
            </a:r>
            <a:r>
              <a:rPr lang="hr-HR" dirty="0" smtClean="0"/>
              <a:t> po </a:t>
            </a:r>
            <a:r>
              <a:rPr lang="hr-HR" dirty="0" err="1" smtClean="0"/>
              <a:t>mic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3441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Krije se kao zmija noge</a:t>
            </a:r>
          </a:p>
          <a:p>
            <a:r>
              <a:rPr lang="hr-HR" dirty="0" smtClean="0"/>
              <a:t>Koja mačka crnu vunu plete</a:t>
            </a:r>
          </a:p>
          <a:p>
            <a:r>
              <a:rPr lang="hr-HR" dirty="0" smtClean="0"/>
              <a:t>Ne diraj lava dok spava</a:t>
            </a:r>
          </a:p>
          <a:p>
            <a:r>
              <a:rPr lang="hr-HR" dirty="0" smtClean="0"/>
              <a:t>Zijeva kao slon</a:t>
            </a:r>
          </a:p>
          <a:p>
            <a:r>
              <a:rPr lang="hr-HR" dirty="0" smtClean="0"/>
              <a:t>Ljut kao kobra</a:t>
            </a:r>
          </a:p>
          <a:p>
            <a:r>
              <a:rPr lang="hr-HR" dirty="0" smtClean="0"/>
              <a:t>Pojeo vuk magare</a:t>
            </a:r>
          </a:p>
          <a:p>
            <a:r>
              <a:rPr lang="hr-HR" dirty="0" smtClean="0"/>
              <a:t>Mi o vuku, vuk na vrata</a:t>
            </a:r>
          </a:p>
          <a:p>
            <a:r>
              <a:rPr lang="hr-HR" dirty="0" smtClean="0"/>
              <a:t>Jedna lasta ne čini proljeće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6870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SPORTSKI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Tko nema u glavi, ima u nogama</a:t>
            </a:r>
          </a:p>
          <a:p>
            <a:r>
              <a:rPr lang="hr-HR" dirty="0" smtClean="0"/>
              <a:t>U zdravom tijelu zdrav duh</a:t>
            </a:r>
          </a:p>
          <a:p>
            <a:r>
              <a:rPr lang="hr-HR" dirty="0" smtClean="0"/>
              <a:t>Dati petama vjetra</a:t>
            </a:r>
          </a:p>
          <a:p>
            <a:r>
              <a:rPr lang="hr-HR" dirty="0" smtClean="0"/>
              <a:t>Dođoh, vidjeh, pobijedih</a:t>
            </a:r>
          </a:p>
          <a:p>
            <a:r>
              <a:rPr lang="hr-HR" dirty="0" smtClean="0"/>
              <a:t>Crveni karton</a:t>
            </a:r>
          </a:p>
          <a:p>
            <a:r>
              <a:rPr lang="hr-HR" dirty="0" smtClean="0"/>
              <a:t>Nizak udarac</a:t>
            </a:r>
          </a:p>
          <a:p>
            <a:r>
              <a:rPr lang="hr-HR" dirty="0" smtClean="0"/>
              <a:t>Žuti karton</a:t>
            </a:r>
          </a:p>
          <a:p>
            <a:r>
              <a:rPr lang="hr-HR" dirty="0" smtClean="0"/>
              <a:t>Imati dvije lijeve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3709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Imati odskočnu dasku</a:t>
            </a:r>
          </a:p>
          <a:p>
            <a:r>
              <a:rPr lang="hr-HR" dirty="0" smtClean="0"/>
              <a:t>Bit u šah-mat poziciji</a:t>
            </a:r>
          </a:p>
          <a:p>
            <a:r>
              <a:rPr lang="hr-HR" dirty="0" smtClean="0"/>
              <a:t>Zlatna lopta</a:t>
            </a:r>
          </a:p>
          <a:p>
            <a:r>
              <a:rPr lang="hr-HR" dirty="0" smtClean="0"/>
              <a:t>Zlatna kopačka</a:t>
            </a:r>
          </a:p>
          <a:p>
            <a:r>
              <a:rPr lang="hr-HR" dirty="0" smtClean="0"/>
              <a:t>Doći do daha</a:t>
            </a:r>
          </a:p>
          <a:p>
            <a:r>
              <a:rPr lang="hr-HR" dirty="0" smtClean="0"/>
              <a:t>Pogoditi u </a:t>
            </a:r>
            <a:r>
              <a:rPr lang="hr-HR" dirty="0" err="1" smtClean="0"/>
              <a:t>sridu</a:t>
            </a:r>
            <a:endParaRPr lang="hr-HR" dirty="0" smtClean="0"/>
          </a:p>
          <a:p>
            <a:r>
              <a:rPr lang="hr-HR" dirty="0" smtClean="0"/>
              <a:t>Spor kao puž</a:t>
            </a:r>
          </a:p>
          <a:p>
            <a:r>
              <a:rPr lang="hr-HR" dirty="0" smtClean="0"/>
              <a:t>Posljednji adut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2864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ZDRAVLJE/BOLEST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Kao kost i koža</a:t>
            </a:r>
          </a:p>
          <a:p>
            <a:r>
              <a:rPr lang="hr-HR" dirty="0" smtClean="0"/>
              <a:t>Gorka pilula </a:t>
            </a:r>
          </a:p>
          <a:p>
            <a:r>
              <a:rPr lang="hr-HR" dirty="0" smtClean="0"/>
              <a:t>Uzimati zdravo za gotovo </a:t>
            </a:r>
          </a:p>
          <a:p>
            <a:r>
              <a:rPr lang="hr-HR" dirty="0" smtClean="0"/>
              <a:t>Nikad se ne rugaj grbavom panju</a:t>
            </a:r>
          </a:p>
          <a:p>
            <a:r>
              <a:rPr lang="hr-HR" dirty="0" smtClean="0"/>
              <a:t>Bolje spriječiti nego liječiti</a:t>
            </a:r>
          </a:p>
          <a:p>
            <a:r>
              <a:rPr lang="hr-HR" dirty="0" smtClean="0"/>
              <a:t>Biti živ i zdrav</a:t>
            </a:r>
          </a:p>
          <a:p>
            <a:r>
              <a:rPr lang="hr-HR" dirty="0" smtClean="0"/>
              <a:t>Napuniti baterije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8782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USTATI NA LIJEVU NOGU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hr-HR" dirty="0" smtClean="0"/>
              <a:t>U svim narodnim vjerovanjima desna i lijeva strana nisu jednake. Desna je prava, jača, naprednija, a lijeva je slabija, nazadna i nesretna strana. Shodno tome, misli se da tko je ustao na lijevu nogu, od rane zore je zagazio u nešto zlo.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8448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POZITIVNE OSOBINE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Srodna duša</a:t>
            </a:r>
          </a:p>
          <a:p>
            <a:r>
              <a:rPr lang="hr-HR" dirty="0" smtClean="0"/>
              <a:t> Čovjek od riječi </a:t>
            </a:r>
          </a:p>
          <a:p>
            <a:r>
              <a:rPr lang="hr-HR" dirty="0" smtClean="0"/>
              <a:t>Biti čistih ruku </a:t>
            </a:r>
          </a:p>
          <a:p>
            <a:r>
              <a:rPr lang="hr-HR" dirty="0" smtClean="0"/>
              <a:t>Biti nečija produžena ruka </a:t>
            </a:r>
          </a:p>
          <a:p>
            <a:r>
              <a:rPr lang="hr-HR" dirty="0" smtClean="0"/>
              <a:t>Imati petlju </a:t>
            </a:r>
          </a:p>
          <a:p>
            <a:r>
              <a:rPr lang="hr-HR" dirty="0" smtClean="0"/>
              <a:t>Postati drugi čovjek</a:t>
            </a:r>
          </a:p>
          <a:p>
            <a:r>
              <a:rPr lang="hr-HR" dirty="0" smtClean="0"/>
              <a:t>Držati se zlatne sredine </a:t>
            </a:r>
          </a:p>
          <a:p>
            <a:r>
              <a:rPr lang="hr-HR" dirty="0" smtClean="0"/>
              <a:t>Bečka škola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9117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Imati zlatne ruke</a:t>
            </a:r>
          </a:p>
          <a:p>
            <a:r>
              <a:rPr lang="hr-HR" dirty="0" smtClean="0"/>
              <a:t>Naći zajednički jezik </a:t>
            </a:r>
          </a:p>
          <a:p>
            <a:r>
              <a:rPr lang="hr-HR" dirty="0" smtClean="0"/>
              <a:t>Imati raširene ruke</a:t>
            </a:r>
          </a:p>
          <a:p>
            <a:r>
              <a:rPr lang="hr-HR" dirty="0" smtClean="0"/>
              <a:t>Tip-top</a:t>
            </a:r>
          </a:p>
          <a:p>
            <a:r>
              <a:rPr lang="hr-HR" dirty="0" smtClean="0"/>
              <a:t>Zlatni prsti </a:t>
            </a:r>
          </a:p>
          <a:p>
            <a:r>
              <a:rPr lang="hr-HR" dirty="0" smtClean="0"/>
              <a:t>Imati nešto u malom prstu</a:t>
            </a:r>
          </a:p>
          <a:p>
            <a:r>
              <a:rPr lang="hr-HR" dirty="0" smtClean="0"/>
              <a:t>Lijep kao slika</a:t>
            </a:r>
          </a:p>
          <a:p>
            <a:r>
              <a:rPr lang="hr-HR" dirty="0" smtClean="0"/>
              <a:t>Ići nekome na ruku</a:t>
            </a:r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7419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NEGATIVNE OSOBINE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Usijana glava</a:t>
            </a:r>
          </a:p>
          <a:p>
            <a:r>
              <a:rPr lang="hr-HR" dirty="0" smtClean="0"/>
              <a:t> Premazan svim mastima </a:t>
            </a:r>
          </a:p>
          <a:p>
            <a:r>
              <a:rPr lang="hr-HR" dirty="0" smtClean="0"/>
              <a:t>Tražit dlaku u jajetu </a:t>
            </a:r>
          </a:p>
          <a:p>
            <a:r>
              <a:rPr lang="hr-HR" dirty="0" smtClean="0"/>
              <a:t>Dolijevati ulje na vatru</a:t>
            </a:r>
          </a:p>
          <a:p>
            <a:r>
              <a:rPr lang="hr-HR" dirty="0" smtClean="0"/>
              <a:t>Ostati praznih ruku </a:t>
            </a:r>
          </a:p>
          <a:p>
            <a:r>
              <a:rPr lang="hr-HR" dirty="0" smtClean="0"/>
              <a:t>Skinuti masku </a:t>
            </a:r>
          </a:p>
          <a:p>
            <a:r>
              <a:rPr lang="hr-HR" dirty="0" smtClean="0"/>
              <a:t>Igrati se vatrom </a:t>
            </a:r>
          </a:p>
          <a:p>
            <a:pPr marL="0" indent="0">
              <a:buNone/>
            </a:pPr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6124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Biti lak na riječima </a:t>
            </a:r>
          </a:p>
          <a:p>
            <a:r>
              <a:rPr lang="hr-HR" dirty="0" smtClean="0"/>
              <a:t>Pustiti mozak na pašu </a:t>
            </a:r>
          </a:p>
          <a:p>
            <a:r>
              <a:rPr lang="hr-HR" dirty="0" smtClean="0"/>
              <a:t>Ići nekome niz dlaku </a:t>
            </a:r>
          </a:p>
          <a:p>
            <a:r>
              <a:rPr lang="hr-HR" dirty="0" smtClean="0"/>
              <a:t>Pasti niže  </a:t>
            </a:r>
          </a:p>
          <a:p>
            <a:r>
              <a:rPr lang="hr-HR" dirty="0" smtClean="0"/>
              <a:t>Skinuti masku </a:t>
            </a:r>
          </a:p>
          <a:p>
            <a:r>
              <a:rPr lang="hr-HR" dirty="0" smtClean="0"/>
              <a:t>Igrati se vatrom </a:t>
            </a:r>
          </a:p>
          <a:p>
            <a:r>
              <a:rPr lang="hr-HR" dirty="0" err="1" smtClean="0"/>
              <a:t>Zbrda</a:t>
            </a:r>
            <a:r>
              <a:rPr lang="hr-HR" dirty="0" smtClean="0"/>
              <a:t> zdola </a:t>
            </a:r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6848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Živjeti od danas do sutra</a:t>
            </a:r>
          </a:p>
          <a:p>
            <a:r>
              <a:rPr lang="hr-HR" dirty="0" smtClean="0"/>
              <a:t>Bez glave i repa </a:t>
            </a:r>
          </a:p>
          <a:p>
            <a:r>
              <a:rPr lang="hr-HR" dirty="0" smtClean="0"/>
              <a:t>Vući za nos </a:t>
            </a:r>
          </a:p>
          <a:p>
            <a:r>
              <a:rPr lang="hr-HR" dirty="0" smtClean="0"/>
              <a:t>Ne vrijedi ni pišljiva boba</a:t>
            </a:r>
          </a:p>
          <a:p>
            <a:r>
              <a:rPr lang="hr-HR" dirty="0" smtClean="0"/>
              <a:t>Suh kao magla </a:t>
            </a:r>
          </a:p>
          <a:p>
            <a:r>
              <a:rPr lang="hr-HR" dirty="0" smtClean="0"/>
              <a:t>Bacati blato na nekoga </a:t>
            </a:r>
          </a:p>
          <a:p>
            <a:r>
              <a:rPr lang="hr-HR" dirty="0" smtClean="0"/>
              <a:t>Navesti na tanki led</a:t>
            </a:r>
          </a:p>
          <a:p>
            <a:r>
              <a:rPr lang="hr-HR" dirty="0" smtClean="0"/>
              <a:t>Govoriti jedno te isto </a:t>
            </a:r>
          </a:p>
          <a:p>
            <a:pPr marL="0" indent="0">
              <a:buNone/>
            </a:pP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392811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Dobio je što je zaslužio</a:t>
            </a:r>
          </a:p>
          <a:p>
            <a:r>
              <a:rPr lang="hr-HR" dirty="0" smtClean="0"/>
              <a:t>Našla krpa zakrpu </a:t>
            </a:r>
            <a:endParaRPr lang="hr-HR" dirty="0"/>
          </a:p>
          <a:p>
            <a:r>
              <a:rPr lang="hr-HR" dirty="0" smtClean="0"/>
              <a:t>Kao da je pao s Marsa </a:t>
            </a:r>
          </a:p>
          <a:p>
            <a:r>
              <a:rPr lang="hr-HR" dirty="0" smtClean="0"/>
              <a:t>Imaš dugu jezičinu</a:t>
            </a:r>
          </a:p>
          <a:p>
            <a:r>
              <a:rPr lang="hr-HR" dirty="0" smtClean="0"/>
              <a:t>Soliti nekome pamet</a:t>
            </a:r>
          </a:p>
          <a:p>
            <a:r>
              <a:rPr lang="hr-HR" dirty="0" smtClean="0"/>
              <a:t> Blatiti nekoga </a:t>
            </a:r>
          </a:p>
          <a:p>
            <a:r>
              <a:rPr lang="hr-HR" dirty="0" smtClean="0"/>
              <a:t>Udariti na sva zvona</a:t>
            </a:r>
          </a:p>
          <a:p>
            <a:r>
              <a:rPr lang="hr-HR" dirty="0" smtClean="0"/>
              <a:t>Prevesti žedna preko vode</a:t>
            </a:r>
          </a:p>
          <a:p>
            <a:pPr marL="0" indent="0">
              <a:buNone/>
            </a:pP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7501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Jezik nema kosti, ali može bosti</a:t>
            </a:r>
          </a:p>
          <a:p>
            <a:r>
              <a:rPr lang="hr-HR" dirty="0" smtClean="0"/>
              <a:t>Jedno drobi drugo kuša</a:t>
            </a:r>
          </a:p>
          <a:p>
            <a:r>
              <a:rPr lang="hr-HR" dirty="0" err="1" smtClean="0"/>
              <a:t>Ko</a:t>
            </a:r>
            <a:r>
              <a:rPr lang="hr-HR" dirty="0" smtClean="0"/>
              <a:t> sije vjetar, žanje oluju</a:t>
            </a:r>
          </a:p>
          <a:p>
            <a:r>
              <a:rPr lang="hr-HR" dirty="0" smtClean="0"/>
              <a:t>Lakome su oči pri pogači</a:t>
            </a:r>
          </a:p>
          <a:p>
            <a:r>
              <a:rPr lang="hr-HR" dirty="0" smtClean="0"/>
              <a:t>Lijeva ruka desni džep</a:t>
            </a:r>
          </a:p>
          <a:p>
            <a:r>
              <a:rPr lang="hr-HR" dirty="0" smtClean="0"/>
              <a:t>Tko se puno smije, taj pametan nije</a:t>
            </a:r>
          </a:p>
          <a:p>
            <a:r>
              <a:rPr lang="hr-HR" dirty="0" smtClean="0"/>
              <a:t>Tko visoko leti nisko pada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6432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SAVJETI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Pometi pred svojim vratima</a:t>
            </a:r>
            <a:endParaRPr lang="hr-HR" dirty="0"/>
          </a:p>
          <a:p>
            <a:r>
              <a:rPr lang="hr-HR" dirty="0" smtClean="0"/>
              <a:t>Jutro je pametnije od večeri</a:t>
            </a:r>
          </a:p>
          <a:p>
            <a:r>
              <a:rPr lang="hr-HR" dirty="0" smtClean="0"/>
              <a:t>Ne reži granu na kojoj sjediš </a:t>
            </a:r>
          </a:p>
          <a:p>
            <a:r>
              <a:rPr lang="hr-HR" dirty="0" smtClean="0"/>
              <a:t>Tko rano rani dvije sreće grabi </a:t>
            </a:r>
          </a:p>
          <a:p>
            <a:r>
              <a:rPr lang="hr-HR" dirty="0" smtClean="0"/>
              <a:t>Tko pita ne </a:t>
            </a:r>
            <a:r>
              <a:rPr lang="hr-HR" dirty="0" err="1" smtClean="0"/>
              <a:t>skita</a:t>
            </a:r>
            <a:endParaRPr lang="hr-HR" dirty="0" smtClean="0"/>
          </a:p>
          <a:p>
            <a:r>
              <a:rPr lang="hr-HR" dirty="0" smtClean="0"/>
              <a:t>Tko laže taj i krade </a:t>
            </a:r>
          </a:p>
          <a:p>
            <a:r>
              <a:rPr lang="hr-HR" dirty="0" smtClean="0"/>
              <a:t>Tko čeka dočeka</a:t>
            </a:r>
          </a:p>
          <a:p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223264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Sve je dobro što se dobro svrši </a:t>
            </a:r>
          </a:p>
          <a:p>
            <a:r>
              <a:rPr lang="hr-HR" dirty="0" smtClean="0"/>
              <a:t>Tko radi taj i griješi </a:t>
            </a:r>
          </a:p>
          <a:p>
            <a:r>
              <a:rPr lang="hr-HR" dirty="0" smtClean="0"/>
              <a:t>Kako posiješ tako ćeš i požeti</a:t>
            </a:r>
          </a:p>
          <a:p>
            <a:r>
              <a:rPr lang="hr-HR" dirty="0" smtClean="0"/>
              <a:t>Bez muke nema nauke</a:t>
            </a:r>
          </a:p>
          <a:p>
            <a:r>
              <a:rPr lang="hr-HR" dirty="0" smtClean="0"/>
              <a:t>Bez alata nema zanata</a:t>
            </a:r>
          </a:p>
          <a:p>
            <a:r>
              <a:rPr lang="hr-HR" dirty="0" smtClean="0"/>
              <a:t>Tko ljeti </a:t>
            </a:r>
            <a:r>
              <a:rPr lang="hr-HR" dirty="0" err="1" smtClean="0"/>
              <a:t>laduje</a:t>
            </a:r>
            <a:r>
              <a:rPr lang="hr-HR" dirty="0" smtClean="0"/>
              <a:t>, zimi gladuje</a:t>
            </a:r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3078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OSTALO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Ubiti oko </a:t>
            </a:r>
          </a:p>
          <a:p>
            <a:r>
              <a:rPr lang="hr-HR" dirty="0" smtClean="0"/>
              <a:t>Spavati kao top </a:t>
            </a:r>
          </a:p>
          <a:p>
            <a:r>
              <a:rPr lang="hr-HR" dirty="0" smtClean="0"/>
              <a:t>Jabuka ne pada daleko od stabla </a:t>
            </a:r>
          </a:p>
          <a:p>
            <a:r>
              <a:rPr lang="hr-HR" dirty="0" smtClean="0"/>
              <a:t>Šutnja je zlato</a:t>
            </a:r>
          </a:p>
          <a:p>
            <a:r>
              <a:rPr lang="hr-HR" dirty="0" smtClean="0"/>
              <a:t>Kad na vrbi rodi grožđe </a:t>
            </a:r>
          </a:p>
          <a:p>
            <a:r>
              <a:rPr lang="hr-HR" dirty="0" smtClean="0"/>
              <a:t>Mrtva tišina </a:t>
            </a:r>
          </a:p>
          <a:p>
            <a:r>
              <a:rPr lang="hr-HR" dirty="0" smtClean="0"/>
              <a:t>Zrnce istine </a:t>
            </a:r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8550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STAVITI GLAVU U TORBU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Staviti glavu u torbu znači isto što i „izložiti se velikoj, smrtnoj opasnosti; riskirati život”. </a:t>
            </a:r>
          </a:p>
          <a:p>
            <a:r>
              <a:rPr lang="hr-HR" dirty="0" smtClean="0"/>
              <a:t>U srednjem vijeku, pa i ranije bio je običaj da se neprijateljske glave </a:t>
            </a:r>
            <a:r>
              <a:rPr lang="hr-HR" dirty="0" err="1" smtClean="0"/>
              <a:t>odsjecaju</a:t>
            </a:r>
            <a:r>
              <a:rPr lang="hr-HR" dirty="0" smtClean="0"/>
              <a:t> i donose vladarima ili njihovim zastupnicima, kao dokaz bitke ili dvoboja.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0900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Što se babi </a:t>
            </a:r>
            <a:r>
              <a:rPr lang="hr-HR" dirty="0" err="1" smtClean="0"/>
              <a:t>htilo</a:t>
            </a:r>
            <a:r>
              <a:rPr lang="hr-HR" dirty="0" smtClean="0"/>
              <a:t> to se babi </a:t>
            </a:r>
            <a:r>
              <a:rPr lang="hr-HR" dirty="0" err="1" smtClean="0"/>
              <a:t>snilo</a:t>
            </a:r>
            <a:endParaRPr lang="hr-HR" dirty="0" smtClean="0"/>
          </a:p>
          <a:p>
            <a:r>
              <a:rPr lang="hr-HR" dirty="0" smtClean="0"/>
              <a:t>Svaki lonac ima poklopac</a:t>
            </a:r>
          </a:p>
          <a:p>
            <a:r>
              <a:rPr lang="hr-HR" dirty="0" smtClean="0"/>
              <a:t>Dok udariš dlanom o dlan </a:t>
            </a:r>
          </a:p>
          <a:p>
            <a:r>
              <a:rPr lang="hr-HR" dirty="0" smtClean="0"/>
              <a:t>Kako došlo tako prošlo </a:t>
            </a:r>
          </a:p>
          <a:p>
            <a:r>
              <a:rPr lang="hr-HR" dirty="0" smtClean="0"/>
              <a:t>Ići trbuhom za kruhom </a:t>
            </a:r>
          </a:p>
          <a:p>
            <a:r>
              <a:rPr lang="hr-HR" dirty="0" smtClean="0"/>
              <a:t>Kud puklo da puklo </a:t>
            </a:r>
          </a:p>
          <a:p>
            <a:r>
              <a:rPr lang="hr-HR" dirty="0" smtClean="0"/>
              <a:t>Napuniti baterije </a:t>
            </a:r>
          </a:p>
          <a:p>
            <a:r>
              <a:rPr lang="hr-HR" dirty="0" smtClean="0"/>
              <a:t>Izvesti na čistač </a:t>
            </a:r>
          </a:p>
          <a:p>
            <a:endParaRPr lang="hr-HR" dirty="0" smtClean="0"/>
          </a:p>
          <a:p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412177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Ispeci pa reci </a:t>
            </a:r>
          </a:p>
          <a:p>
            <a:r>
              <a:rPr lang="hr-HR" dirty="0" smtClean="0"/>
              <a:t>Na vrhu jezika </a:t>
            </a:r>
          </a:p>
          <a:p>
            <a:r>
              <a:rPr lang="hr-HR" dirty="0" smtClean="0"/>
              <a:t>Tražiti iglu u plastu sijena </a:t>
            </a:r>
            <a:endParaRPr lang="hr-HR" dirty="0"/>
          </a:p>
          <a:p>
            <a:r>
              <a:rPr lang="hr-HR" dirty="0" smtClean="0"/>
              <a:t>Okrenuti list</a:t>
            </a:r>
          </a:p>
          <a:p>
            <a:r>
              <a:rPr lang="hr-HR" dirty="0" smtClean="0"/>
              <a:t>Kao da grom odnio </a:t>
            </a:r>
          </a:p>
          <a:p>
            <a:r>
              <a:rPr lang="hr-HR" dirty="0" smtClean="0"/>
              <a:t>Kao da te grom </a:t>
            </a:r>
            <a:r>
              <a:rPr lang="hr-HR" dirty="0" err="1" smtClean="0"/>
              <a:t>strefil</a:t>
            </a:r>
            <a:r>
              <a:rPr lang="hr-HR" dirty="0" smtClean="0"/>
              <a:t> </a:t>
            </a:r>
          </a:p>
          <a:p>
            <a:r>
              <a:rPr lang="hr-HR" dirty="0" smtClean="0"/>
              <a:t>Stati nekome na žulj </a:t>
            </a:r>
          </a:p>
          <a:p>
            <a:r>
              <a:rPr lang="hr-HR" dirty="0" smtClean="0"/>
              <a:t>Pasti na pamet </a:t>
            </a:r>
          </a:p>
          <a:p>
            <a:r>
              <a:rPr lang="hr-HR" dirty="0" smtClean="0"/>
              <a:t>Ostati kratkih rukava</a:t>
            </a:r>
          </a:p>
        </p:txBody>
      </p:sp>
    </p:spTree>
    <p:extLst>
      <p:ext uri="{BB962C8B-B14F-4D97-AF65-F5344CB8AC3E}">
        <p14:creationId xmlns:p14="http://schemas.microsoft.com/office/powerpoint/2010/main" val="396611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Pod stare dane</a:t>
            </a:r>
          </a:p>
          <a:p>
            <a:r>
              <a:rPr lang="hr-HR" dirty="0" smtClean="0"/>
              <a:t>Imati svoj dan</a:t>
            </a:r>
          </a:p>
          <a:p>
            <a:r>
              <a:rPr lang="hr-HR" dirty="0" smtClean="0"/>
              <a:t>Doći k sebi </a:t>
            </a:r>
          </a:p>
          <a:p>
            <a:r>
              <a:rPr lang="hr-HR" dirty="0" smtClean="0"/>
              <a:t>Šećer na kraju </a:t>
            </a:r>
          </a:p>
          <a:p>
            <a:r>
              <a:rPr lang="hr-HR" dirty="0" smtClean="0"/>
              <a:t>Hvataj maglu </a:t>
            </a:r>
          </a:p>
          <a:p>
            <a:r>
              <a:rPr lang="hr-HR" dirty="0" smtClean="0"/>
              <a:t>Ući u mirne vode </a:t>
            </a:r>
          </a:p>
          <a:p>
            <a:r>
              <a:rPr lang="hr-HR" dirty="0" smtClean="0"/>
              <a:t>Vjetar u leđa </a:t>
            </a:r>
          </a:p>
          <a:p>
            <a:r>
              <a:rPr lang="hr-HR" dirty="0" smtClean="0"/>
              <a:t>Zagristi tvrd orah </a:t>
            </a:r>
          </a:p>
          <a:p>
            <a:pPr marL="0" indent="0">
              <a:buNone/>
            </a:pPr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6864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Imati novca kao blata </a:t>
            </a:r>
          </a:p>
          <a:p>
            <a:r>
              <a:rPr lang="hr-HR" dirty="0" smtClean="0"/>
              <a:t>Dobio sam kulju </a:t>
            </a:r>
          </a:p>
          <a:p>
            <a:r>
              <a:rPr lang="hr-HR" dirty="0" smtClean="0"/>
              <a:t>Skuhao tu kašu</a:t>
            </a:r>
          </a:p>
          <a:p>
            <a:r>
              <a:rPr lang="hr-HR" dirty="0" smtClean="0"/>
              <a:t>X puta ponoviti</a:t>
            </a:r>
          </a:p>
          <a:p>
            <a:r>
              <a:rPr lang="hr-HR" dirty="0" smtClean="0"/>
              <a:t>Dogovor pao u vodu</a:t>
            </a:r>
          </a:p>
          <a:p>
            <a:r>
              <a:rPr lang="hr-HR" dirty="0" smtClean="0"/>
              <a:t>Doći će na zelenu granu </a:t>
            </a:r>
          </a:p>
          <a:p>
            <a:r>
              <a:rPr lang="hr-HR" dirty="0" smtClean="0"/>
              <a:t>Živjeti od danas do sutra</a:t>
            </a:r>
          </a:p>
          <a:p>
            <a:r>
              <a:rPr lang="hr-HR" dirty="0" smtClean="0"/>
              <a:t>Glavom i bradom </a:t>
            </a:r>
          </a:p>
          <a:p>
            <a:r>
              <a:rPr lang="hr-HR" dirty="0" smtClean="0"/>
              <a:t>Držimo fige  </a:t>
            </a:r>
          </a:p>
          <a:p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240879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Pasti na pamet </a:t>
            </a:r>
          </a:p>
          <a:p>
            <a:r>
              <a:rPr lang="hr-HR" dirty="0" smtClean="0"/>
              <a:t>Svrbi me jezik </a:t>
            </a:r>
          </a:p>
          <a:p>
            <a:r>
              <a:rPr lang="hr-HR" dirty="0" smtClean="0"/>
              <a:t>Kamen kušnje </a:t>
            </a:r>
          </a:p>
          <a:p>
            <a:r>
              <a:rPr lang="hr-HR" dirty="0" smtClean="0"/>
              <a:t>Nov </a:t>
            </a:r>
            <a:r>
              <a:rPr lang="hr-HR" dirty="0" err="1" smtClean="0"/>
              <a:t>novcat</a:t>
            </a:r>
            <a:r>
              <a:rPr lang="hr-HR" dirty="0" smtClean="0"/>
              <a:t> </a:t>
            </a:r>
          </a:p>
          <a:p>
            <a:r>
              <a:rPr lang="hr-HR" dirty="0" smtClean="0"/>
              <a:t>Tko prvi do djevojke njegova djevojka </a:t>
            </a:r>
          </a:p>
          <a:p>
            <a:r>
              <a:rPr lang="hr-HR" dirty="0" smtClean="0"/>
              <a:t>Nema tu trte – mrte </a:t>
            </a:r>
          </a:p>
          <a:p>
            <a:r>
              <a:rPr lang="hr-HR" dirty="0" smtClean="0"/>
              <a:t>Brže bolje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4982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Biti jak na jeziku </a:t>
            </a:r>
          </a:p>
          <a:p>
            <a:r>
              <a:rPr lang="hr-HR" dirty="0" smtClean="0"/>
              <a:t>Ubiti se od učenja </a:t>
            </a:r>
          </a:p>
          <a:p>
            <a:r>
              <a:rPr lang="hr-HR" dirty="0" smtClean="0"/>
              <a:t>Spavati kao top</a:t>
            </a:r>
          </a:p>
          <a:p>
            <a:r>
              <a:rPr lang="hr-HR" dirty="0" smtClean="0"/>
              <a:t>Ubaciti u usta </a:t>
            </a:r>
          </a:p>
          <a:p>
            <a:r>
              <a:rPr lang="hr-HR" dirty="0" smtClean="0"/>
              <a:t>Hitac u prazno </a:t>
            </a:r>
          </a:p>
          <a:p>
            <a:r>
              <a:rPr lang="hr-HR" dirty="0" smtClean="0"/>
              <a:t>Tanak je kao </a:t>
            </a:r>
            <a:r>
              <a:rPr lang="hr-HR" dirty="0" err="1" smtClean="0"/>
              <a:t>čačklica</a:t>
            </a:r>
            <a:r>
              <a:rPr lang="hr-HR" dirty="0" smtClean="0"/>
              <a:t> </a:t>
            </a:r>
          </a:p>
          <a:p>
            <a:r>
              <a:rPr lang="hr-HR" dirty="0" smtClean="0"/>
              <a:t>Izbij iz glave </a:t>
            </a:r>
          </a:p>
          <a:p>
            <a:r>
              <a:rPr lang="hr-HR" dirty="0" smtClean="0"/>
              <a:t>Dođi k sebi </a:t>
            </a:r>
          </a:p>
          <a:p>
            <a:r>
              <a:rPr lang="hr-HR" dirty="0" smtClean="0"/>
              <a:t>Graditi kule od karata </a:t>
            </a:r>
          </a:p>
          <a:p>
            <a:pPr marL="0" indent="0">
              <a:buNone/>
            </a:pP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377041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Krv nije voda</a:t>
            </a:r>
            <a:endParaRPr lang="hr-HR" dirty="0"/>
          </a:p>
          <a:p>
            <a:r>
              <a:rPr lang="hr-HR" dirty="0" smtClean="0"/>
              <a:t>Dobra gosta i dan dosta</a:t>
            </a:r>
          </a:p>
          <a:p>
            <a:r>
              <a:rPr lang="hr-HR" dirty="0" smtClean="0"/>
              <a:t>Biti trn u oku</a:t>
            </a:r>
          </a:p>
          <a:p>
            <a:r>
              <a:rPr lang="hr-HR" dirty="0" smtClean="0"/>
              <a:t>Dignuti ruke od nekoga</a:t>
            </a:r>
          </a:p>
          <a:p>
            <a:r>
              <a:rPr lang="hr-HR" dirty="0" smtClean="0"/>
              <a:t>Pasti kruna s glave</a:t>
            </a:r>
          </a:p>
          <a:p>
            <a:r>
              <a:rPr lang="hr-HR" dirty="0" smtClean="0"/>
              <a:t>Dvojka na staklenim nogama</a:t>
            </a:r>
          </a:p>
          <a:p>
            <a:r>
              <a:rPr lang="hr-HR" dirty="0" smtClean="0"/>
              <a:t>Živjeti kao podgrijani leš</a:t>
            </a:r>
            <a:endParaRPr lang="hr-HR" dirty="0"/>
          </a:p>
          <a:p>
            <a:r>
              <a:rPr lang="hr-HR" dirty="0" smtClean="0"/>
              <a:t>Navesti na tanak led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1014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Batina ima dva kraja</a:t>
            </a:r>
          </a:p>
          <a:p>
            <a:r>
              <a:rPr lang="hr-HR" dirty="0" smtClean="0"/>
              <a:t>Mirno more i ugodna plovidba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9467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KUCNUTI U DRVO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Da kucnem u drvo. –  kada se dogodi nešto što nije bilo sigurno da će se dogoditi, nego se samo pritajeno očekivalo; </a:t>
            </a:r>
          </a:p>
          <a:p>
            <a:r>
              <a:rPr lang="hr-HR" dirty="0" smtClean="0"/>
              <a:t>I izražava zadovoljstvo ishodom događaja. Kucanje u drvo je poganski način da se umilostive demoni u kući, kucanjem se duhovima stavlja do znanja da čovjek računa na njihovu dobrotu.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7087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MAČJI KAŠALJ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zašto se kaže baš "mačiji kašalj", evo odgovora. Mačkari će znati dramu koja se odvija kada mačke iskašljavaju kuglice</a:t>
            </a:r>
            <a:r>
              <a:rPr lang="hr-HR" dirty="0" smtClean="0"/>
              <a:t>. </a:t>
            </a:r>
            <a:r>
              <a:rPr lang="vi-VN" dirty="0" smtClean="0"/>
              <a:t>Nakon sve te drame, kada iskašlju sadržaj, sve s</a:t>
            </a:r>
            <a:r>
              <a:rPr lang="hr-HR" dirty="0" smtClean="0"/>
              <a:t>e trenutno</a:t>
            </a:r>
            <a:r>
              <a:rPr lang="vi-VN" dirty="0" smtClean="0"/>
              <a:t> vraća u normalu, kao da nije bilo pitanje života i smrti.</a:t>
            </a:r>
          </a:p>
          <a:p>
            <a:r>
              <a:rPr lang="vi-VN" dirty="0" smtClean="0"/>
              <a:t>Dakle, ovaj izraz služi da se slikovitio objasni da je mnogo buke ni oko čega.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1637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GLAZBENI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Zadnja rupa na svirali. </a:t>
            </a:r>
          </a:p>
          <a:p>
            <a:r>
              <a:rPr lang="hr-HR" dirty="0" smtClean="0"/>
              <a:t>Treća violina. </a:t>
            </a:r>
          </a:p>
          <a:p>
            <a:r>
              <a:rPr lang="hr-HR" dirty="0" smtClean="0"/>
              <a:t>Tko pjeva taj zlo ne misli </a:t>
            </a:r>
          </a:p>
          <a:p>
            <a:r>
              <a:rPr lang="hr-HR" dirty="0" smtClean="0"/>
              <a:t>Tko pjeva taj dvostruko moli.</a:t>
            </a:r>
          </a:p>
          <a:p>
            <a:r>
              <a:rPr lang="hr-HR" dirty="0" smtClean="0"/>
              <a:t>Biti prva violina.</a:t>
            </a:r>
          </a:p>
          <a:p>
            <a:r>
              <a:rPr lang="hr-HR" dirty="0" err="1" smtClean="0"/>
              <a:t>Cuk</a:t>
            </a:r>
            <a:r>
              <a:rPr lang="hr-HR" dirty="0" smtClean="0"/>
              <a:t> h Zagreb, </a:t>
            </a:r>
            <a:r>
              <a:rPr lang="hr-HR" dirty="0" err="1" smtClean="0"/>
              <a:t>cuk</a:t>
            </a:r>
            <a:r>
              <a:rPr lang="hr-HR" dirty="0" smtClean="0"/>
              <a:t> s Zagreba.</a:t>
            </a:r>
          </a:p>
          <a:p>
            <a:r>
              <a:rPr lang="hr-HR" dirty="0" err="1" smtClean="0"/>
              <a:t>Kolko</a:t>
            </a:r>
            <a:r>
              <a:rPr lang="hr-HR" dirty="0" smtClean="0"/>
              <a:t> para </a:t>
            </a:r>
            <a:r>
              <a:rPr lang="hr-HR" dirty="0" err="1" smtClean="0"/>
              <a:t>tolko</a:t>
            </a:r>
            <a:r>
              <a:rPr lang="hr-HR" dirty="0" smtClean="0"/>
              <a:t> muzike.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0045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NACIONALNI, POVIJESNI I KNJIŽEVNI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Mirna Bosna</a:t>
            </a:r>
          </a:p>
          <a:p>
            <a:r>
              <a:rPr lang="hr-HR" dirty="0" smtClean="0"/>
              <a:t>Kud svi Turci tud i mali </a:t>
            </a:r>
            <a:r>
              <a:rPr lang="hr-HR" dirty="0" err="1" smtClean="0"/>
              <a:t>Mujo</a:t>
            </a:r>
            <a:endParaRPr lang="hr-HR" dirty="0" smtClean="0"/>
          </a:p>
          <a:p>
            <a:r>
              <a:rPr lang="hr-HR" dirty="0" smtClean="0"/>
              <a:t>Mnogo će vode proteći Savom</a:t>
            </a:r>
          </a:p>
          <a:p>
            <a:r>
              <a:rPr lang="hr-HR" dirty="0" smtClean="0"/>
              <a:t>Od </a:t>
            </a:r>
            <a:r>
              <a:rPr lang="hr-HR" dirty="0" err="1" smtClean="0"/>
              <a:t>Kulina</a:t>
            </a:r>
            <a:r>
              <a:rPr lang="hr-HR" dirty="0" smtClean="0"/>
              <a:t> Bana </a:t>
            </a:r>
          </a:p>
          <a:p>
            <a:r>
              <a:rPr lang="hr-HR" dirty="0" smtClean="0"/>
              <a:t>Ne hrli kao guska u maglu</a:t>
            </a:r>
          </a:p>
          <a:p>
            <a:r>
              <a:rPr lang="hr-HR" dirty="0" smtClean="0"/>
              <a:t>Hladno kao u Sibiru</a:t>
            </a:r>
          </a:p>
          <a:p>
            <a:r>
              <a:rPr lang="hr-HR" dirty="0" smtClean="0"/>
              <a:t>Ruska zima</a:t>
            </a:r>
          </a:p>
          <a:p>
            <a:r>
              <a:rPr lang="hr-HR" dirty="0" smtClean="0"/>
              <a:t>Biti ili ne biti</a:t>
            </a:r>
          </a:p>
          <a:p>
            <a:r>
              <a:rPr lang="hr-HR" dirty="0" smtClean="0"/>
              <a:t>Juriti na vjetrenjače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3594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BIBLIJSKI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Uhvatiti Boga za bradu</a:t>
            </a:r>
          </a:p>
          <a:p>
            <a:r>
              <a:rPr lang="hr-HR" dirty="0" smtClean="0"/>
              <a:t>Bogu iza nogu</a:t>
            </a:r>
          </a:p>
          <a:p>
            <a:r>
              <a:rPr lang="hr-HR" dirty="0" smtClean="0"/>
              <a:t>Anđeo čuvar</a:t>
            </a:r>
          </a:p>
          <a:p>
            <a:r>
              <a:rPr lang="hr-HR" dirty="0" err="1" smtClean="0"/>
              <a:t>Ko</a:t>
            </a:r>
            <a:r>
              <a:rPr lang="hr-HR" dirty="0" smtClean="0"/>
              <a:t> tebe kamenom, ti njega kruhom</a:t>
            </a:r>
          </a:p>
          <a:p>
            <a:r>
              <a:rPr lang="hr-HR" dirty="0" smtClean="0"/>
              <a:t>Dobar kao kruh</a:t>
            </a:r>
          </a:p>
          <a:p>
            <a:r>
              <a:rPr lang="hr-HR" dirty="0" smtClean="0"/>
              <a:t>Posipati se pepelom po glavi</a:t>
            </a:r>
          </a:p>
          <a:p>
            <a:r>
              <a:rPr lang="hr-HR" dirty="0" smtClean="0"/>
              <a:t>Oprati ruke kao Pilat</a:t>
            </a:r>
          </a:p>
          <a:p>
            <a:r>
              <a:rPr lang="hr-HR" dirty="0" smtClean="0"/>
              <a:t>Bog i batina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6716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Nevjerni Toma</a:t>
            </a:r>
          </a:p>
          <a:p>
            <a:r>
              <a:rPr lang="hr-HR" dirty="0" smtClean="0"/>
              <a:t>Alfa i omega</a:t>
            </a:r>
          </a:p>
          <a:p>
            <a:r>
              <a:rPr lang="hr-HR" dirty="0" smtClean="0"/>
              <a:t>Od Adama i Eve</a:t>
            </a:r>
          </a:p>
          <a:p>
            <a:r>
              <a:rPr lang="hr-HR" dirty="0" smtClean="0"/>
              <a:t>Strpljiv kao Job</a:t>
            </a:r>
          </a:p>
          <a:p>
            <a:r>
              <a:rPr lang="hr-HR" dirty="0" smtClean="0"/>
              <a:t>Žrtveno janje</a:t>
            </a:r>
          </a:p>
          <a:p>
            <a:r>
              <a:rPr lang="hr-HR" dirty="0" smtClean="0"/>
              <a:t>Dijeliti se s dušom</a:t>
            </a:r>
          </a:p>
          <a:p>
            <a:r>
              <a:rPr lang="hr-HR" dirty="0" smtClean="0"/>
              <a:t>Ne vuci vraga za rep</a:t>
            </a:r>
          </a:p>
          <a:p>
            <a:r>
              <a:rPr lang="hr-HR" dirty="0" smtClean="0"/>
              <a:t>Nositi svoj križ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7048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170</TotalTime>
  <Words>1073</Words>
  <Application>Microsoft Office PowerPoint</Application>
  <PresentationFormat>Prikaz na zaslonu (4:3)</PresentationFormat>
  <Paragraphs>257</Paragraphs>
  <Slides>37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37</vt:i4>
      </vt:variant>
    </vt:vector>
  </HeadingPairs>
  <TitlesOfParts>
    <vt:vector size="38" baseType="lpstr">
      <vt:lpstr>NewsPrint</vt:lpstr>
      <vt:lpstr>FRAZEMI</vt:lpstr>
      <vt:lpstr>USTATI NA LIJEVU NOGU</vt:lpstr>
      <vt:lpstr>STAVITI GLAVU U TORBU</vt:lpstr>
      <vt:lpstr>KUCNUTI U DRVO</vt:lpstr>
      <vt:lpstr>MAČJI KAŠALJ</vt:lpstr>
      <vt:lpstr>GLAZBENI</vt:lpstr>
      <vt:lpstr>NACIONALNI, POVIJESNI I KNJIŽEVNI</vt:lpstr>
      <vt:lpstr>BIBLIJSKI</vt:lpstr>
      <vt:lpstr>PowerPointova prezentacija</vt:lpstr>
      <vt:lpstr>PowerPointova prezentacija</vt:lpstr>
      <vt:lpstr>PowerPointova prezentacija</vt:lpstr>
      <vt:lpstr>ŽIVOTINJSKI</vt:lpstr>
      <vt:lpstr>PowerPointova prezentacija</vt:lpstr>
      <vt:lpstr>PowerPointova prezentacija</vt:lpstr>
      <vt:lpstr>PowerPointova prezentacija</vt:lpstr>
      <vt:lpstr>PowerPointova prezentacija</vt:lpstr>
      <vt:lpstr>SPORTSKI</vt:lpstr>
      <vt:lpstr>PowerPointova prezentacija</vt:lpstr>
      <vt:lpstr>ZDRAVLJE/BOLEST</vt:lpstr>
      <vt:lpstr>POZITIVNE OSOBINE</vt:lpstr>
      <vt:lpstr>PowerPointova prezentacija</vt:lpstr>
      <vt:lpstr>NEGATIVNE OSOBINE</vt:lpstr>
      <vt:lpstr>PowerPointova prezentacija</vt:lpstr>
      <vt:lpstr>PowerPointova prezentacija</vt:lpstr>
      <vt:lpstr>PowerPointova prezentacija</vt:lpstr>
      <vt:lpstr>PowerPointova prezentacija</vt:lpstr>
      <vt:lpstr>SAVJETI</vt:lpstr>
      <vt:lpstr>PowerPointova prezentacija</vt:lpstr>
      <vt:lpstr>OSTALO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FRAZEMI</dc:title>
  <dc:creator>Škola</dc:creator>
  <cp:lastModifiedBy>Škola</cp:lastModifiedBy>
  <cp:revision>10</cp:revision>
  <dcterms:created xsi:type="dcterms:W3CDTF">2018-03-15T09:15:42Z</dcterms:created>
  <dcterms:modified xsi:type="dcterms:W3CDTF">2018-03-16T07:07:35Z</dcterms:modified>
</cp:coreProperties>
</file>