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653991-54C0-4EC2-A44D-EA125636F1DA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1E91D1A-DC91-40B7-977D-30DDB41A2BF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 ŽELI BITI PISMEN?</a:t>
            </a: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27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9.PITANJE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3600" dirty="0" smtClean="0"/>
              <a:t>Koje je netočno napisano?</a:t>
            </a:r>
          </a:p>
          <a:p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/>
              <a:t>Rimsko Carstvo </a:t>
            </a: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/>
              <a:t>Republika </a:t>
            </a:r>
            <a:r>
              <a:rPr lang="hr-HR" sz="3600" dirty="0"/>
              <a:t>j</a:t>
            </a:r>
            <a:r>
              <a:rPr lang="hr-HR" sz="3600" dirty="0" smtClean="0"/>
              <a:t>užna </a:t>
            </a:r>
            <a:r>
              <a:rPr lang="hr-HR" sz="3600" dirty="0"/>
              <a:t>A</a:t>
            </a:r>
            <a:r>
              <a:rPr lang="hr-HR" sz="3600" dirty="0" smtClean="0"/>
              <a:t>frika</a:t>
            </a: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/>
              <a:t>Republika Hrvatska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9030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800" dirty="0" smtClean="0"/>
              <a:t>Gdje je zarez viška?</a:t>
            </a:r>
          </a:p>
          <a:p>
            <a:endParaRPr lang="hr-HR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Krenuo sam k Lani ipak ,me pozvala.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Ivan ima lijepu majicu, ali ju je zaprljao.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Natjecanja su gotova, nego ispiti me brinu.</a:t>
            </a:r>
          </a:p>
          <a:p>
            <a:pPr marL="514350" indent="-514350">
              <a:buFont typeface="+mj-lt"/>
              <a:buAutoNum type="alphaLcParenR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202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060848"/>
            <a:ext cx="7924800" cy="4114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r-HR" sz="7700" dirty="0" smtClean="0"/>
              <a:t>  </a:t>
            </a:r>
            <a:r>
              <a:rPr lang="hr-HR" sz="7100" dirty="0" smtClean="0"/>
              <a:t>HVALA NA PAŽNJI!</a:t>
            </a:r>
          </a:p>
          <a:p>
            <a:pPr marL="0" indent="0" algn="ctr">
              <a:buNone/>
            </a:pPr>
            <a:r>
              <a:rPr lang="hr-HR" sz="4600" dirty="0" smtClean="0"/>
              <a:t>   </a:t>
            </a:r>
            <a:r>
              <a:rPr lang="hr-HR" sz="3800" dirty="0" smtClean="0"/>
              <a:t>Izradili: Sven Supina i Anja </a:t>
            </a:r>
            <a:r>
              <a:rPr lang="hr-HR" sz="3800" dirty="0" err="1" smtClean="0"/>
              <a:t>Petrinec</a:t>
            </a:r>
            <a:endParaRPr lang="hr-HR" sz="3800" dirty="0" smtClean="0"/>
          </a:p>
          <a:p>
            <a:pPr marL="0" indent="0" algn="ctr">
              <a:buNone/>
            </a:pPr>
            <a:r>
              <a:rPr lang="hr-HR" sz="3800" dirty="0" smtClean="0"/>
              <a:t> 7. razred</a:t>
            </a:r>
            <a:endParaRPr lang="hr-HR" sz="3800" dirty="0"/>
          </a:p>
        </p:txBody>
      </p:sp>
    </p:spTree>
    <p:extLst>
      <p:ext uri="{BB962C8B-B14F-4D97-AF65-F5344CB8AC3E}">
        <p14:creationId xmlns:p14="http://schemas.microsoft.com/office/powerpoint/2010/main" val="3774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1.PITANJE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400" dirty="0" smtClean="0"/>
              <a:t>Koja je riječ točno napisana?</a:t>
            </a:r>
          </a:p>
          <a:p>
            <a:pPr marL="0" indent="0">
              <a:buNone/>
            </a:pPr>
            <a:endParaRPr lang="hr-HR" sz="4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4400" dirty="0" smtClean="0"/>
              <a:t>Uspijeva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4400" dirty="0" err="1" smtClean="0"/>
              <a:t>Uspjeva</a:t>
            </a:r>
            <a:r>
              <a:rPr lang="hr-HR" sz="44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endParaRPr lang="hr-HR" sz="4800" dirty="0" smtClean="0"/>
          </a:p>
        </p:txBody>
      </p:sp>
    </p:spTree>
    <p:extLst>
      <p:ext uri="{BB962C8B-B14F-4D97-AF65-F5344CB8AC3E}">
        <p14:creationId xmlns:p14="http://schemas.microsoft.com/office/powerpoint/2010/main" val="21855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2. 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200" dirty="0" smtClean="0"/>
              <a:t>Koja je umanjenica od imenice brijeg?</a:t>
            </a:r>
          </a:p>
          <a:p>
            <a:endParaRPr lang="hr-HR" sz="3200" dirty="0"/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Brježić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Brežuljak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Brdo </a:t>
            </a:r>
          </a:p>
        </p:txBody>
      </p:sp>
    </p:spTree>
    <p:extLst>
      <p:ext uri="{BB962C8B-B14F-4D97-AF65-F5344CB8AC3E}">
        <p14:creationId xmlns:p14="http://schemas.microsoft.com/office/powerpoint/2010/main" val="9814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3.PITANJE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200" dirty="0" smtClean="0"/>
              <a:t>Koja od navedenih imenica nije u genitivu?</a:t>
            </a:r>
          </a:p>
          <a:p>
            <a:endParaRPr lang="hr-HR" sz="3200" dirty="0"/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Pernice (jd.)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Olovka (jd.)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Torbe (jd.)</a:t>
            </a:r>
          </a:p>
        </p:txBody>
      </p:sp>
    </p:spTree>
    <p:extLst>
      <p:ext uri="{BB962C8B-B14F-4D97-AF65-F5344CB8AC3E}">
        <p14:creationId xmlns:p14="http://schemas.microsoft.com/office/powerpoint/2010/main" val="37475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4.PITANJE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4000" dirty="0" smtClean="0"/>
              <a:t>Koja od navedenih skraćenica ne postoji?</a:t>
            </a:r>
          </a:p>
          <a:p>
            <a:pPr marL="514350" indent="-514350">
              <a:buFont typeface="+mj-lt"/>
              <a:buAutoNum type="alphaLcParenR"/>
            </a:pPr>
            <a:endParaRPr lang="hr-HR" sz="4000" dirty="0"/>
          </a:p>
          <a:p>
            <a:pPr marL="514350" indent="-514350">
              <a:buFont typeface="+mj-lt"/>
              <a:buAutoNum type="alphaLcParenR"/>
            </a:pPr>
            <a:r>
              <a:rPr lang="hr-HR" sz="4000" dirty="0" smtClean="0"/>
              <a:t>HNK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4000" dirty="0" smtClean="0"/>
              <a:t>OHI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4000" dirty="0" smtClean="0"/>
              <a:t>PMF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2712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5.PITANJE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200" dirty="0" smtClean="0"/>
              <a:t>Kako glasi pravilna komparacija pridjeva lijep?</a:t>
            </a:r>
          </a:p>
          <a:p>
            <a:endParaRPr lang="hr-HR" sz="32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Lijep, ljepši, </a:t>
            </a:r>
            <a:r>
              <a:rPr lang="hr-HR" sz="3200" dirty="0" err="1" smtClean="0"/>
              <a:t>najlijepši</a:t>
            </a:r>
            <a:r>
              <a:rPr lang="hr-HR" sz="32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err="1" smtClean="0"/>
              <a:t>Ljep</a:t>
            </a:r>
            <a:r>
              <a:rPr lang="hr-HR" sz="3200" dirty="0" smtClean="0"/>
              <a:t>, </a:t>
            </a:r>
            <a:r>
              <a:rPr lang="hr-HR" sz="3200" dirty="0" err="1" smtClean="0"/>
              <a:t>lijepši</a:t>
            </a:r>
            <a:r>
              <a:rPr lang="hr-HR" sz="3200" dirty="0" smtClean="0"/>
              <a:t>, najljepši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Lijep, ljepši, najljepši </a:t>
            </a:r>
          </a:p>
        </p:txBody>
      </p:sp>
    </p:spTree>
    <p:extLst>
      <p:ext uri="{BB962C8B-B14F-4D97-AF65-F5344CB8AC3E}">
        <p14:creationId xmlns:p14="http://schemas.microsoft.com/office/powerpoint/2010/main" val="38569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/>
              <a:t>6.PITANJE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200" dirty="0" smtClean="0"/>
              <a:t>Koja je rečenica točno napisana?</a:t>
            </a:r>
          </a:p>
          <a:p>
            <a:endParaRPr lang="hr-HR" sz="32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Ja sam krenuo ka Sandri.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Ivan ima sestru koja ide ka Katarini.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Put ka moru je bio strm.</a:t>
            </a:r>
          </a:p>
        </p:txBody>
      </p:sp>
    </p:spTree>
    <p:extLst>
      <p:ext uri="{BB962C8B-B14F-4D97-AF65-F5344CB8AC3E}">
        <p14:creationId xmlns:p14="http://schemas.microsoft.com/office/powerpoint/2010/main" val="21941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7.PITANJE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200" dirty="0" smtClean="0"/>
              <a:t>Sve imenice su u nominativu, koja je u množini?</a:t>
            </a:r>
          </a:p>
          <a:p>
            <a:endParaRPr lang="hr-HR" sz="3200" dirty="0"/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Oko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Ruže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Štapić</a:t>
            </a:r>
          </a:p>
          <a:p>
            <a:pPr marL="0" indent="0">
              <a:buNone/>
            </a:pPr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val="31891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8.PITANJE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3600" dirty="0" smtClean="0"/>
              <a:t>Nadopuni:</a:t>
            </a:r>
          </a:p>
          <a:p>
            <a:pPr marL="0" indent="0">
              <a:buNone/>
            </a:pPr>
            <a:r>
              <a:rPr lang="hr-HR" sz="3600" dirty="0" smtClean="0"/>
              <a:t>      Reci ______ da je dobar.</a:t>
            </a:r>
          </a:p>
          <a:p>
            <a:endParaRPr lang="hr-HR" sz="3600" dirty="0"/>
          </a:p>
          <a:p>
            <a:pPr marL="514350" indent="-514350">
              <a:buFont typeface="+mj-lt"/>
              <a:buAutoNum type="alphaLcParenR"/>
            </a:pPr>
            <a:r>
              <a:rPr lang="hr-HR" sz="3600" dirty="0" smtClean="0"/>
              <a:t>Lovru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600" dirty="0" smtClean="0"/>
              <a:t>Lovri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9316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Prilagođeno 1">
      <a:dk1>
        <a:sysClr val="windowText" lastClr="000000"/>
      </a:dk1>
      <a:lt1>
        <a:sysClr val="window" lastClr="FFFFFF"/>
      </a:lt1>
      <a:dk2>
        <a:srgbClr val="44970B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89</TotalTime>
  <Words>201</Words>
  <Application>Microsoft Office PowerPoint</Application>
  <PresentationFormat>Prikaz na zaslonu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Visoka moda</vt:lpstr>
      <vt:lpstr>TKO ŽELI BITI PISMEN?</vt:lpstr>
      <vt:lpstr>1.PITANJE</vt:lpstr>
      <vt:lpstr>2. PITANJE</vt:lpstr>
      <vt:lpstr>3.PITANJE</vt:lpstr>
      <vt:lpstr>4.PITANJE</vt:lpstr>
      <vt:lpstr>5.PITANJE</vt:lpstr>
      <vt:lpstr>6.PITANJE</vt:lpstr>
      <vt:lpstr>7.PITANJE</vt:lpstr>
      <vt:lpstr>8.PITANJE</vt:lpstr>
      <vt:lpstr>9.PITANJE</vt:lpstr>
      <vt:lpstr>10.pitanje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ŽELI BITI PISMEN?</dc:title>
  <dc:creator>Škola</dc:creator>
  <cp:lastModifiedBy>Škola</cp:lastModifiedBy>
  <cp:revision>14</cp:revision>
  <dcterms:created xsi:type="dcterms:W3CDTF">2018-03-12T08:30:11Z</dcterms:created>
  <dcterms:modified xsi:type="dcterms:W3CDTF">2018-03-15T10:31:09Z</dcterms:modified>
</cp:coreProperties>
</file>