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9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47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3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61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54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6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0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00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69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85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906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0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5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2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9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4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4D1E01-2860-46C5-B6B2-C9CCBF660EDF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6A4E8B-3E58-49E4-BA30-375F241898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57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91100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025F53-63A3-4E5F-8B2B-8DBDD90B2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SNALAŽENJE U VREMENU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1EBFFC-3884-4A51-991E-C55FEBBB5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Prošlost, sadašnjost, budućnost, lenta vremena, desetljeće, potomci i predci </a:t>
            </a:r>
          </a:p>
        </p:txBody>
      </p:sp>
    </p:spTree>
    <p:extLst>
      <p:ext uri="{BB962C8B-B14F-4D97-AF65-F5344CB8AC3E}">
        <p14:creationId xmlns:p14="http://schemas.microsoft.com/office/powerpoint/2010/main" val="365582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AEBF9-3391-4AE6-80BF-C7DCE3E8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Prošlost, sadašnjost, budućnost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1DF293-C0E1-4CA4-99C1-77E30D28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PROŠLOST</a:t>
            </a:r>
            <a:r>
              <a:rPr lang="hr-HR" dirty="0"/>
              <a:t>- vrijeme koje je prošlo (npr. jučer, prekjučer, prije 5 dana, prije mjesec dana, prije 100 godina…)</a:t>
            </a:r>
          </a:p>
          <a:p>
            <a:r>
              <a:rPr lang="hr-HR" b="1" dirty="0">
                <a:solidFill>
                  <a:srgbClr val="C00000"/>
                </a:solidFill>
              </a:rPr>
              <a:t>SADAŠNJOST</a:t>
            </a:r>
            <a:r>
              <a:rPr lang="hr-HR" dirty="0"/>
              <a:t>- vrijeme u ovom trenutku (sada)</a:t>
            </a:r>
          </a:p>
          <a:p>
            <a:r>
              <a:rPr lang="hr-HR" b="1" dirty="0">
                <a:solidFill>
                  <a:srgbClr val="C00000"/>
                </a:solidFill>
              </a:rPr>
              <a:t>BUDUĆNOST</a:t>
            </a:r>
            <a:r>
              <a:rPr lang="hr-HR" dirty="0"/>
              <a:t>- vrijeme koje će doći (za 3 dana, sljedeći tjedan, za 3 mjeseca, za 10 godina…)</a:t>
            </a:r>
          </a:p>
          <a:p>
            <a:r>
              <a:rPr lang="hr-HR" u="sng" dirty="0"/>
              <a:t>Napiši 1 događaj iz svoje PROŠLOSTI i SADAŠNJOSTI te 1 događaj za koji se nadaš da će se dogoditi u BUDUĆNOSTI.</a:t>
            </a:r>
          </a:p>
        </p:txBody>
      </p:sp>
    </p:spTree>
    <p:extLst>
      <p:ext uri="{BB962C8B-B14F-4D97-AF65-F5344CB8AC3E}">
        <p14:creationId xmlns:p14="http://schemas.microsoft.com/office/powerpoint/2010/main" val="37109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674255-DD9B-483D-BC71-28893419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to vremenska crta?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7F22E2-519E-4E25-B0E3-455ADC94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32" y="2663786"/>
            <a:ext cx="7701785" cy="253159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VREMENSKA CRTA je </a:t>
            </a:r>
            <a:r>
              <a:rPr lang="hr-HR" b="1" dirty="0">
                <a:solidFill>
                  <a:srgbClr val="C00000"/>
                </a:solidFill>
              </a:rPr>
              <a:t>crta na kojoj su označena vremenska razdoblja </a:t>
            </a:r>
            <a:r>
              <a:rPr lang="hr-HR" dirty="0"/>
              <a:t>(mjeseci, godine, desetljeća, stoljeća tisućljeća)</a:t>
            </a:r>
          </a:p>
          <a:p>
            <a:r>
              <a:rPr lang="hr-HR" dirty="0"/>
              <a:t>Vremenskom crtom prikazujemo </a:t>
            </a:r>
            <a:r>
              <a:rPr lang="hr-HR" b="1" dirty="0">
                <a:solidFill>
                  <a:srgbClr val="C00000"/>
                </a:solidFill>
              </a:rPr>
              <a:t>redoslijed događaja u prošlosti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r>
              <a:rPr lang="hr-HR" dirty="0">
                <a:solidFill>
                  <a:schemeClr val="tx1"/>
                </a:solidFill>
              </a:rPr>
              <a:t>Čitamo ju </a:t>
            </a:r>
            <a:r>
              <a:rPr lang="hr-HR" b="1" dirty="0">
                <a:solidFill>
                  <a:srgbClr val="C00000"/>
                </a:solidFill>
              </a:rPr>
              <a:t>slijeva nadesno </a:t>
            </a:r>
            <a:r>
              <a:rPr lang="hr-HR" dirty="0">
                <a:solidFill>
                  <a:schemeClr val="tx1"/>
                </a:solidFill>
              </a:rPr>
              <a:t>kao tekst u knjizi.</a:t>
            </a:r>
          </a:p>
          <a:p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44C249-764E-4397-BFFB-C5363879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50" y="828798"/>
            <a:ext cx="1592667" cy="1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7F1D566-51B7-468D-9A66-11AC2BC7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19" y="831167"/>
            <a:ext cx="7096125" cy="44958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978F996-5D23-4FDD-AB0A-1727CC7CD472}"/>
              </a:ext>
            </a:extLst>
          </p:cNvPr>
          <p:cNvSpPr txBox="1"/>
          <p:nvPr/>
        </p:nvSpPr>
        <p:spPr>
          <a:xfrm>
            <a:off x="4508205" y="5566346"/>
            <a:ext cx="255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Primjer vremenskih crta</a:t>
            </a:r>
          </a:p>
        </p:txBody>
      </p:sp>
    </p:spTree>
    <p:extLst>
      <p:ext uri="{BB962C8B-B14F-4D97-AF65-F5344CB8AC3E}">
        <p14:creationId xmlns:p14="http://schemas.microsoft.com/office/powerpoint/2010/main" val="359037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EC372B-29DB-4EF3-B4D7-C7672897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DESETLJEĆE?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5C57BE-F942-4A3D-8560-CB5AD034D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Desetljeće </a:t>
            </a:r>
            <a:r>
              <a:rPr lang="hr-HR" b="1" dirty="0">
                <a:solidFill>
                  <a:srgbClr val="C00000"/>
                </a:solidFill>
              </a:rPr>
              <a:t>je razdoblje od 10 godina</a:t>
            </a:r>
            <a:r>
              <a:rPr lang="hr-HR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3D2841-AE13-4068-8952-3760F8B4C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92" b="69397"/>
          <a:stretch/>
        </p:blipFill>
        <p:spPr>
          <a:xfrm>
            <a:off x="1562986" y="3528484"/>
            <a:ext cx="7294267" cy="137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52ABB0-107C-4B9B-A7DF-A45314646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5" y="776177"/>
            <a:ext cx="9960932" cy="5099691"/>
          </a:xfrm>
        </p:spPr>
        <p:txBody>
          <a:bodyPr/>
          <a:lstStyle/>
          <a:p>
            <a:r>
              <a:rPr lang="hr-HR" dirty="0"/>
              <a:t>Umjesto da kažemo da netko ima 10 godina, možemo koristiti izraz da se ta osoba pripada </a:t>
            </a:r>
            <a:r>
              <a:rPr lang="hr-HR" dirty="0">
                <a:solidFill>
                  <a:srgbClr val="C00000"/>
                </a:solidFill>
              </a:rPr>
              <a:t>1.desetljeću (broj desetljeća pomnožiti s brojem 10 , 1·10= 10)</a:t>
            </a:r>
          </a:p>
          <a:p>
            <a:r>
              <a:rPr lang="hr-HR" dirty="0">
                <a:solidFill>
                  <a:schemeClr val="tx1"/>
                </a:solidFill>
              </a:rPr>
              <a:t>Razmisli i napiši kojem desetljeću pripadaju tvoji roditelji, bake i djedovi te prijatelji.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9BC031-773B-45A2-B2F9-7BEBB391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967" y="2550041"/>
            <a:ext cx="2872563" cy="28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8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1DF0D7-754B-4CDE-AD8B-4486BF52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Potomci i predci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9CAB8E-15AA-4D8E-9147-84E485CA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C00000"/>
                </a:solidFill>
              </a:rPr>
              <a:t>PREDCI</a:t>
            </a:r>
            <a:r>
              <a:rPr lang="hr-HR" dirty="0"/>
              <a:t>- oni koji su se rodili prije nas i bez njih ne bi bilo nas (naši roditelji, djedovi i bake, pradjedovi i prabake, ljudi u prošlosti)</a:t>
            </a:r>
          </a:p>
          <a:p>
            <a:r>
              <a:rPr lang="hr-HR" dirty="0">
                <a:solidFill>
                  <a:srgbClr val="C00000"/>
                </a:solidFill>
              </a:rPr>
              <a:t>POTOMCI</a:t>
            </a:r>
            <a:r>
              <a:rPr lang="hr-HR" dirty="0"/>
              <a:t>- mi smo potomci naših roditelja, djedova baka</a:t>
            </a:r>
          </a:p>
          <a:p>
            <a:r>
              <a:rPr lang="hr-HR" dirty="0"/>
              <a:t>Kada jednog dana postanemo roditelji tada će naša djeca biti naši </a:t>
            </a:r>
            <a:r>
              <a:rPr lang="hr-HR" dirty="0">
                <a:solidFill>
                  <a:srgbClr val="C00000"/>
                </a:solidFill>
              </a:rPr>
              <a:t>POTOMCI</a:t>
            </a:r>
            <a:r>
              <a:rPr lang="hr-HR" dirty="0"/>
              <a:t>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Razgovaraj s roditeljima i navedi imena svojih predaka (napisati o kojem pretku je riječ- baka, djed, prabaka i njegovo/njezino ime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E2F936-7EE0-4B2A-944B-BF08DC7C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82" y="742417"/>
            <a:ext cx="2587224" cy="16443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F9F515-60B1-4F36-9050-00444074F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896" y="682732"/>
            <a:ext cx="2696812" cy="17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DAA3639-1994-4C66-A7C4-441B777DAAE0}"/>
              </a:ext>
            </a:extLst>
          </p:cNvPr>
          <p:cNvSpPr txBox="1"/>
          <p:nvPr/>
        </p:nvSpPr>
        <p:spPr>
          <a:xfrm>
            <a:off x="1807535" y="1679944"/>
            <a:ext cx="60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Poveznica za </a:t>
            </a:r>
            <a:r>
              <a:rPr lang="hr-HR" dirty="0" err="1"/>
              <a:t>Wordwall</a:t>
            </a:r>
            <a:r>
              <a:rPr lang="hr-HR" dirty="0"/>
              <a:t> igru: </a:t>
            </a:r>
            <a:r>
              <a:rPr lang="hr-HR" dirty="0">
                <a:hlinkClick r:id="rId2"/>
              </a:rPr>
              <a:t>https://wordwall.net/hr/resource/911001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150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300</Words>
  <Application>Microsoft Office PowerPoint</Application>
  <PresentationFormat>Široki zaslon</PresentationFormat>
  <Paragraphs>21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SNALAŽENJE U VREMENU</vt:lpstr>
      <vt:lpstr>Prošlost, sadašnjost, budućnost</vt:lpstr>
      <vt:lpstr>Što je to vremenska crta?</vt:lpstr>
      <vt:lpstr>PowerPoint prezentacija</vt:lpstr>
      <vt:lpstr>Što je DESETLJEĆE?</vt:lpstr>
      <vt:lpstr>PowerPoint prezentacija</vt:lpstr>
      <vt:lpstr>Potomci i predci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SNALAŽENJE U VREMENU</dc:title>
  <dc:creator>Angelina Jakopin Vuk</dc:creator>
  <cp:lastModifiedBy>Angelina Jakopin Vuk</cp:lastModifiedBy>
  <cp:revision>8</cp:revision>
  <dcterms:created xsi:type="dcterms:W3CDTF">2020-03-16T09:33:36Z</dcterms:created>
  <dcterms:modified xsi:type="dcterms:W3CDTF">2020-03-16T10:45:33Z</dcterms:modified>
</cp:coreProperties>
</file>