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82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3" r:id="rId15"/>
    <p:sldId id="281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r-HR"/>
              <a:t>Uredite stil podnaslova matrice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E5553C-3224-48D2-92B1-31AC00F7B527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805C1CB-C8A5-4C24-9C0A-81714F4E13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9682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E5553C-3224-48D2-92B1-31AC00F7B527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5C1CB-C8A5-4C24-9C0A-81714F4E13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8702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E5553C-3224-48D2-92B1-31AC00F7B527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5C1CB-C8A5-4C24-9C0A-81714F4E13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866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E5553C-3224-48D2-92B1-31AC00F7B527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5C1CB-C8A5-4C24-9C0A-81714F4E13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116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E5553C-3224-48D2-92B1-31AC00F7B527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805C1CB-C8A5-4C24-9C0A-81714F4E13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3704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E5553C-3224-48D2-92B1-31AC00F7B527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5C1CB-C8A5-4C24-9C0A-81714F4E13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412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E5553C-3224-48D2-92B1-31AC00F7B527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5C1CB-C8A5-4C24-9C0A-81714F4E13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833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E5553C-3224-48D2-92B1-31AC00F7B527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5C1CB-C8A5-4C24-9C0A-81714F4E13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299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E5553C-3224-48D2-92B1-31AC00F7B527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5C1CB-C8A5-4C24-9C0A-81714F4E13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381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E5553C-3224-48D2-92B1-31AC00F7B527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5C1CB-C8A5-4C24-9C0A-81714F4E13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97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Right Triangle 14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r-HR" noProof="0"/>
              <a:t>Kliknite ikonu da biste dodali  sliku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E5553C-3224-48D2-92B1-31AC00F7B527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6805C1CB-C8A5-4C24-9C0A-81714F4E13D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750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 naslova matrice</a:t>
            </a:r>
            <a:endParaRPr lang="en-US" altLang="sr-Latn-RS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  <a:endParaRPr lang="en-US" altLang="sr-Latn-R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fld id="{FAE5553C-3224-48D2-92B1-31AC00F7B527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6805C1CB-C8A5-4C24-9C0A-81714F4E13D8}" type="slidenum">
              <a:rPr lang="hr-HR" smtClean="0"/>
              <a:t>‹#›</a:t>
            </a:fld>
            <a:endParaRPr lang="hr-HR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375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davor-vas-video.com.hr/serijali-i-kolekcije/crtani-filmovi/bilo-jednom-moje-tijelo/bilo-jeednom-moje-tijelo-dvd-1?fbclid=IwAR31jSCLwjakgq2_4jiI3--ZZFbS0SOIkrCFYTUw8Hj044LB4b3mdudvXo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17320" y="0"/>
            <a:ext cx="9144000" cy="2387600"/>
          </a:xfrm>
        </p:spPr>
        <p:txBody>
          <a:bodyPr/>
          <a:lstStyle/>
          <a:p>
            <a:r>
              <a:rPr lang="hr-HR" b="1" dirty="0"/>
              <a:t>ODGOVORNO PONAŠANJE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/>
              <a:t>#OSTANI DOMA</a:t>
            </a:r>
          </a:p>
        </p:txBody>
      </p:sp>
    </p:spTree>
    <p:extLst>
      <p:ext uri="{BB962C8B-B14F-4D97-AF65-F5344CB8AC3E}">
        <p14:creationId xmlns:p14="http://schemas.microsoft.com/office/powerpoint/2010/main" val="3989208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Možeš i graditi!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42" name="Picture 2" descr="Fotografija Vesela učionic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9" y="1935164"/>
            <a:ext cx="486680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otografija Vesela učionic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479" y="1078173"/>
            <a:ext cx="5430435" cy="430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37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266" name="Picture 2" descr="Fotografija Vesela učionic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037229"/>
            <a:ext cx="4987972" cy="513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otografija Vesela učionic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323" y="365621"/>
            <a:ext cx="4927268" cy="580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71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2290" name="Picture 2" descr="Fotografija Vesela učionic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87" y="1496420"/>
            <a:ext cx="4648437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otografija Vesela učionic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226" y="457200"/>
            <a:ext cx="4514850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55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3314" name="Picture 2" descr="Fotografija Vesela učionic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76350"/>
            <a:ext cx="5362575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Slikovni rezultat za diy miniature town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018" y="1276350"/>
            <a:ext cx="5011382" cy="408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24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63DBC-35A7-4CE0-B414-8C46C4F9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PATULJAK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39712-A50F-4B64-84CA-13B647E95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Možeš li izraditi patuljka iz današnje priče?</a:t>
            </a:r>
          </a:p>
          <a:p>
            <a:endParaRPr lang="hr-HR" dirty="0"/>
          </a:p>
          <a:p>
            <a:r>
              <a:rPr lang="hr-HR" dirty="0"/>
              <a:t>Pošalji mi fotku...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450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Budi maštovit/maštovita!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4000" dirty="0"/>
              <a:t>I ne zaboravi: </a:t>
            </a:r>
            <a:r>
              <a:rPr lang="hr-HR" sz="4000" dirty="0">
                <a:solidFill>
                  <a:srgbClr val="FF0000"/>
                </a:solidFill>
              </a:rPr>
              <a:t>OSTANI DOMA!</a:t>
            </a:r>
          </a:p>
        </p:txBody>
      </p:sp>
      <p:pic>
        <p:nvPicPr>
          <p:cNvPr id="14338" name="Picture 2" descr="Slikovni rezultat za kids playing board games WITH PAR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874" y="2721305"/>
            <a:ext cx="8572500" cy="400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68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1143000"/>
          </a:xfrm>
        </p:spPr>
        <p:txBody>
          <a:bodyPr/>
          <a:lstStyle/>
          <a:p>
            <a:r>
              <a:rPr lang="hr-HR" sz="3200" dirty="0"/>
              <a:t> </a:t>
            </a:r>
            <a:r>
              <a:rPr lang="hr-HR" sz="3200" dirty="0">
                <a:sym typeface="Wingdings" panose="05000000000000000000" pitchFamily="2" charset="2"/>
              </a:rPr>
              <a:t>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600" y="1239128"/>
            <a:ext cx="10972800" cy="5380036"/>
          </a:xfrm>
        </p:spPr>
        <p:txBody>
          <a:bodyPr/>
          <a:lstStyle/>
          <a:p>
            <a:endParaRPr lang="hr-HR" dirty="0"/>
          </a:p>
          <a:p>
            <a:r>
              <a:rPr lang="hr-HR" dirty="0"/>
              <a:t>Čime se možeš zabaviti dok si doma?</a:t>
            </a:r>
          </a:p>
          <a:p>
            <a:r>
              <a:rPr lang="hr-HR" dirty="0">
                <a:solidFill>
                  <a:srgbClr val="7030A0"/>
                </a:solidFill>
              </a:rPr>
              <a:t>Evo nekoliko ideja:</a:t>
            </a:r>
          </a:p>
          <a:p>
            <a:r>
              <a:rPr lang="hr-HR" dirty="0"/>
              <a:t>- napokon možeš igrati igrice na mobitelu i </a:t>
            </a:r>
            <a:r>
              <a:rPr lang="hr-HR" dirty="0" err="1"/>
              <a:t>playstationu</a:t>
            </a:r>
            <a:endParaRPr lang="hr-HR" dirty="0"/>
          </a:p>
          <a:p>
            <a:r>
              <a:rPr lang="hr-HR" dirty="0"/>
              <a:t>- pomozi u čišćenju kuće</a:t>
            </a:r>
          </a:p>
          <a:p>
            <a:r>
              <a:rPr lang="hr-HR" dirty="0"/>
              <a:t>- kuhaj s mamom</a:t>
            </a:r>
          </a:p>
          <a:p>
            <a:r>
              <a:rPr lang="hr-HR" dirty="0"/>
              <a:t>- čitaj</a:t>
            </a:r>
          </a:p>
          <a:p>
            <a:r>
              <a:rPr lang="hr-HR" dirty="0"/>
              <a:t>- uči </a:t>
            </a:r>
          </a:p>
          <a:p>
            <a:r>
              <a:rPr lang="hr-HR" dirty="0"/>
              <a:t>- crtaj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8466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- dopisuj se s prijateljima, prijateljicama i rodbinom</a:t>
            </a:r>
          </a:p>
          <a:p>
            <a:r>
              <a:rPr lang="hr-HR" dirty="0"/>
              <a:t>- napiši pjesmu, sastavak ili igrokaz</a:t>
            </a:r>
          </a:p>
          <a:p>
            <a:r>
              <a:rPr lang="hr-HR" dirty="0"/>
              <a:t>- izradi svoju društvenu igru</a:t>
            </a:r>
          </a:p>
          <a:p>
            <a:r>
              <a:rPr lang="hr-HR" dirty="0"/>
              <a:t>- ne zaboravi na svoje tijelo: vježbaj uz pomoć zanimljivih videa</a:t>
            </a:r>
          </a:p>
          <a:p>
            <a:r>
              <a:rPr lang="hr-HR" dirty="0"/>
              <a:t>- izradi igračke za pse i mačke</a:t>
            </a:r>
          </a:p>
          <a:p>
            <a:r>
              <a:rPr lang="hr-HR" dirty="0"/>
              <a:t>-itd.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9662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 možeš i izraditi svoju vjevericu!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4338" name="Picture 2" descr="Slikovni rezultat za squirrel paper diy for ch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6" y="2120805"/>
            <a:ext cx="3979602" cy="451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Slikovni rezultat za squirrel paper diy for ch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314" y="2257425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083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5362" name="Picture 2" descr="Slikovni rezultat za squirrel paper diy for ch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1" y="423079"/>
            <a:ext cx="9753600" cy="601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277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6386" name="Picture 2" descr="http://krokotak.com/wp-content/uploads/2018/09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52" y="459191"/>
            <a:ext cx="5667375" cy="6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krokotak.com/wp-content/uploads/2018/09/1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4526"/>
            <a:ext cx="5667375" cy="622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989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7410" name="Picture 2" descr="http://krokotak.com/wp-content/uploads/2018/09/2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8" y="163773"/>
            <a:ext cx="5667375" cy="650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krokotak.com/wp-content/uploads/2018/09/3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9558"/>
            <a:ext cx="5667375" cy="61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15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8434" name="Picture 2" descr="http://krokotak.com/wp-content/uploads/2018/09/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581" y="286603"/>
            <a:ext cx="5667375" cy="612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169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 možda se samo želiš odmoriti uz crtić…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r>
              <a:rPr lang="hr-HR" dirty="0">
                <a:hlinkClick r:id="rId2"/>
              </a:rPr>
              <a:t>https://www.davor-vas-video.com.hr/serijali-i-kolekcije/crtani-filmovi/bilo-jednom-moje-tijelo/bilo-jeednom-moje-tijelo-dvd-1?fbclid=IwAR31jSCLwjakgq2_4jiI3--ZZFbS0SOIkrCFYTUw8Hj044LB4b3mdudvXo4</a:t>
            </a:r>
            <a:endParaRPr lang="hr-HR" dirty="0"/>
          </a:p>
          <a:p>
            <a:endParaRPr lang="hr-HR" dirty="0"/>
          </a:p>
        </p:txBody>
      </p:sp>
      <p:pic>
        <p:nvPicPr>
          <p:cNvPr id="9220" name="Picture 4" descr="Slikovni rezultat za moje tijelo crti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714" y="3995737"/>
            <a:ext cx="3593910" cy="286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03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2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2" id="{46F26FE6-0D2D-43C6-85CC-779F62196DDB}" vid="{64F4F423-DA6D-49FF-95E3-5995564624BC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253</TotalTime>
  <Words>154</Words>
  <Application>Microsoft Office PowerPoint</Application>
  <PresentationFormat>Widescreen</PresentationFormat>
  <Paragraphs>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Constantia</vt:lpstr>
      <vt:lpstr>Wingdings 2</vt:lpstr>
      <vt:lpstr>Tema2</vt:lpstr>
      <vt:lpstr>ODGOVORNO PONAŠANJE</vt:lpstr>
      <vt:lpstr> </vt:lpstr>
      <vt:lpstr>PowerPoint Presentation</vt:lpstr>
      <vt:lpstr>A možeš i izraditi svoju vjevericu!</vt:lpstr>
      <vt:lpstr>PowerPoint Presentation</vt:lpstr>
      <vt:lpstr>PowerPoint Presentation</vt:lpstr>
      <vt:lpstr>PowerPoint Presentation</vt:lpstr>
      <vt:lpstr>PowerPoint Presentation</vt:lpstr>
      <vt:lpstr>A možda se samo želiš odmoriti uz crtić…</vt:lpstr>
      <vt:lpstr>Možeš i graditi!</vt:lpstr>
      <vt:lpstr>PowerPoint Presentation</vt:lpstr>
      <vt:lpstr>PowerPoint Presentation</vt:lpstr>
      <vt:lpstr>PowerPoint Presentation</vt:lpstr>
      <vt:lpstr>PATULJAK</vt:lpstr>
      <vt:lpstr>Budi maštovit/maštovita!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ODGOVORNO PONAŠANJE</dc:title>
  <dc:creator>HP</dc:creator>
  <cp:lastModifiedBy>Tanja Surina</cp:lastModifiedBy>
  <cp:revision>23</cp:revision>
  <dcterms:created xsi:type="dcterms:W3CDTF">2020-03-21T16:00:38Z</dcterms:created>
  <dcterms:modified xsi:type="dcterms:W3CDTF">2020-03-23T11:29:15Z</dcterms:modified>
</cp:coreProperties>
</file>